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6858000" cx="12192000"/>
  <p:notesSz cx="6858000" cy="9144000"/>
  <p:embeddedFontLst>
    <p:embeddedFont>
      <p:font typeface="Roboto"/>
      <p:regular r:id="rId20"/>
      <p:bold r:id="rId21"/>
      <p:italic r:id="rId22"/>
      <p:boldItalic r:id="rId23"/>
    </p:embeddedFont>
    <p:embeddedFont>
      <p:font typeface="Barlow Semi Condensed"/>
      <p:regular r:id="rId24"/>
      <p:bold r:id="rId25"/>
      <p:italic r:id="rId26"/>
      <p:boldItalic r:id="rId27"/>
    </p:embeddedFont>
    <p:embeddedFont>
      <p:font typeface="Gill Sans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0" roundtripDataSignature="AMtx7miAFDuzjYjcR3doo0Ca65pxhhkZ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BarlowSemiCondensed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BarlowSemiCondensed-italic.fntdata"/><Relationship Id="rId25" Type="http://schemas.openxmlformats.org/officeDocument/2006/relationships/font" Target="fonts/BarlowSemiCondensed-bold.fntdata"/><Relationship Id="rId28" Type="http://schemas.openxmlformats.org/officeDocument/2006/relationships/font" Target="fonts/GillSans-regular.fntdata"/><Relationship Id="rId27" Type="http://schemas.openxmlformats.org/officeDocument/2006/relationships/font" Target="fonts/BarlowSemiCondensed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GillSans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0911b68cae_3_18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g20911b68cae_3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0911b68cae_3_4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4" name="Google Shape;354;g20911b68cae_3_4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043a3d0dd8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0" name="Google Shape;360;g3043a3d0dd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0911b68cae_3_6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7" name="Google Shape;367;g20911b68cae_3_6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1fbe97bba5_0_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31fbe97bba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0911b68cae_3_2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6" name="Google Shape;286;g20911b68cae_3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0911b68cae_3_3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g20911b68cae_3_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1fb0ca2f6a_0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1fb0ca2f6a_0_23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g31fb0ca2f6a_0_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f0bf76e5d7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g1f0bf76e5d7_0_7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4" name="Google Shape;314;g1f0bf76e5d7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1fb0ca2f6a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1fb0ca2f6a_0_8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g31fb0ca2f6a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0a3c0d12f0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9" name="Google Shape;329;g20a3c0d12f0_0_9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0" name="Google Shape;330;g20a3c0d12f0_0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9" name="Google Shape;339;p22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0" name="Google Shape;340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1fb0ca2f6a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1fb0ca2f6a_0_1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g31fb0ca2f6a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20911b68cae_3_711"/>
          <p:cNvSpPr txBox="1"/>
          <p:nvPr>
            <p:ph type="title"/>
          </p:nvPr>
        </p:nvSpPr>
        <p:spPr>
          <a:xfrm>
            <a:off x="609600" y="273600"/>
            <a:ext cx="1097250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5" name="Google Shape;15;g20911b68cae_3_711"/>
          <p:cNvSpPr txBox="1"/>
          <p:nvPr>
            <p:ph idx="1" type="body"/>
          </p:nvPr>
        </p:nvSpPr>
        <p:spPr>
          <a:xfrm>
            <a:off x="609600" y="1604640"/>
            <a:ext cx="10972500" cy="39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indent="-2286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2pPr>
            <a:lvl3pPr indent="-2286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3pPr>
            <a:lvl4pPr indent="-2286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4pPr>
            <a:lvl5pPr indent="-2286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5pPr>
            <a:lvl6pPr indent="-2286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6pPr>
            <a:lvl7pPr indent="-2286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7pPr>
            <a:lvl8pPr indent="-2286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8pPr>
            <a:lvl9pPr indent="-2286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9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0911b68cae_3_696"/>
          <p:cNvSpPr txBox="1"/>
          <p:nvPr>
            <p:ph idx="1" type="body"/>
          </p:nvPr>
        </p:nvSpPr>
        <p:spPr>
          <a:xfrm>
            <a:off x="426000" y="5640767"/>
            <a:ext cx="7998300" cy="79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75" name="Google Shape;75;g20911b68cae_3_696"/>
          <p:cNvSpPr txBox="1"/>
          <p:nvPr>
            <p:ph idx="12" type="sldNum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g20911b68cae_3_699"/>
          <p:cNvGrpSpPr/>
          <p:nvPr/>
        </p:nvGrpSpPr>
        <p:grpSpPr>
          <a:xfrm>
            <a:off x="8130968" y="7"/>
            <a:ext cx="4060732" cy="2707359"/>
            <a:chOff x="6098378" y="5"/>
            <a:chExt cx="3045625" cy="2030570"/>
          </a:xfrm>
        </p:grpSpPr>
        <p:sp>
          <p:nvSpPr>
            <p:cNvPr id="78" name="Google Shape;78;g20911b68cae_3_699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g20911b68cae_3_699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g20911b68cae_3_699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g20911b68cae_3_699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g20911b68cae_3_699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" name="Google Shape;83;g20911b68cae_3_699"/>
          <p:cNvSpPr txBox="1"/>
          <p:nvPr>
            <p:ph hasCustomPrompt="1" type="title"/>
          </p:nvPr>
        </p:nvSpPr>
        <p:spPr>
          <a:xfrm>
            <a:off x="415600" y="1674733"/>
            <a:ext cx="11360700" cy="27075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4" name="Google Shape;84;g20911b68cae_3_699"/>
          <p:cNvSpPr txBox="1"/>
          <p:nvPr>
            <p:ph idx="1" type="body"/>
          </p:nvPr>
        </p:nvSpPr>
        <p:spPr>
          <a:xfrm>
            <a:off x="415600" y="4492300"/>
            <a:ext cx="11360700" cy="17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indent="-3492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indent="-3492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indent="-3492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indent="-3492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indent="-3492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indent="-3492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indent="-3492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indent="-3492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5" name="Google Shape;85;g20911b68cae_3_699"/>
          <p:cNvSpPr txBox="1"/>
          <p:nvPr>
            <p:ph idx="12" type="sldNum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0911b68cae_3_709"/>
          <p:cNvSpPr txBox="1"/>
          <p:nvPr>
            <p:ph idx="12" type="sldNum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redits">
  <p:cSld name="Credits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0"/>
          <p:cNvSpPr txBox="1"/>
          <p:nvPr>
            <p:ph idx="1" type="body"/>
          </p:nvPr>
        </p:nvSpPr>
        <p:spPr>
          <a:xfrm>
            <a:off x="856067" y="2846400"/>
            <a:ext cx="7077600" cy="19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2pPr>
            <a:lvl3pPr indent="-304800" lvl="2" marL="13716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3pPr>
            <a:lvl4pPr indent="-304800" lvl="3" marL="18288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4pPr>
            <a:lvl5pPr indent="-304800" lvl="4" marL="22860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5pPr>
            <a:lvl6pPr indent="-304800" lvl="5" marL="27432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6pPr>
            <a:lvl7pPr indent="-304800" lvl="6" marL="32004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7pPr>
            <a:lvl8pPr indent="-304800" lvl="7" marL="36576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8pPr>
            <a:lvl9pPr indent="-304800" lvl="8" marL="4114800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6" name="Google Shape;96;p30"/>
          <p:cNvSpPr txBox="1"/>
          <p:nvPr>
            <p:ph type="ctrTitle"/>
          </p:nvPr>
        </p:nvSpPr>
        <p:spPr>
          <a:xfrm rot="5400000">
            <a:off x="9230812" y="1876664"/>
            <a:ext cx="3266400" cy="65000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ill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9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9"/>
          <p:cNvSpPr txBox="1"/>
          <p:nvPr>
            <p:ph idx="1" type="body"/>
          </p:nvPr>
        </p:nvSpPr>
        <p:spPr>
          <a:xfrm>
            <a:off x="1581912" y="2638044"/>
            <a:ext cx="4271771" cy="3101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39"/>
          <p:cNvSpPr txBox="1"/>
          <p:nvPr>
            <p:ph idx="2" type="body"/>
          </p:nvPr>
        </p:nvSpPr>
        <p:spPr>
          <a:xfrm>
            <a:off x="6338315" y="2638044"/>
            <a:ext cx="4270247" cy="3101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39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9"/>
          <p:cNvSpPr txBox="1"/>
          <p:nvPr>
            <p:ph idx="11" type="ftr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39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7058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8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8"/>
          <p:cNvSpPr txBox="1"/>
          <p:nvPr>
            <p:ph idx="11" type="ftr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8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7058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g20911b68cae_3_536"/>
          <p:cNvGrpSpPr/>
          <p:nvPr/>
        </p:nvGrpSpPr>
        <p:grpSpPr>
          <a:xfrm>
            <a:off x="0" y="5204762"/>
            <a:ext cx="12191695" cy="1653192"/>
            <a:chOff x="0" y="3903669"/>
            <a:chExt cx="9144000" cy="1239925"/>
          </a:xfrm>
        </p:grpSpPr>
        <p:sp>
          <p:nvSpPr>
            <p:cNvPr id="110" name="Google Shape;110;g20911b68cae_3_536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g20911b68cae_3_536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g20911b68cae_3_536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g20911b68cae_3_536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g20911b68cae_3_536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" name="Google Shape;115;g20911b68cae_3_536"/>
          <p:cNvSpPr txBox="1"/>
          <p:nvPr>
            <p:ph type="title"/>
          </p:nvPr>
        </p:nvSpPr>
        <p:spPr>
          <a:xfrm>
            <a:off x="415600" y="546667"/>
            <a:ext cx="11360700" cy="81030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g20911b68cae_3_536"/>
          <p:cNvSpPr txBox="1"/>
          <p:nvPr>
            <p:ph idx="1" type="body"/>
          </p:nvPr>
        </p:nvSpPr>
        <p:spPr>
          <a:xfrm>
            <a:off x="415600" y="1639833"/>
            <a:ext cx="11360700" cy="44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302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2pPr>
            <a:lvl3pPr indent="-3302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4pPr>
            <a:lvl5pPr indent="-3302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5pPr>
            <a:lvl6pPr indent="-3302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117" name="Google Shape;117;g20911b68cae_3_536"/>
          <p:cNvSpPr txBox="1"/>
          <p:nvPr>
            <p:ph idx="12" type="sldNum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  <a:solidFill>
            <a:srgbClr val="1D1D1D">
              <a:alpha val="67058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3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33"/>
          <p:cNvSpPr txBox="1"/>
          <p:nvPr>
            <p:ph idx="1" type="body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33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3"/>
          <p:cNvSpPr txBox="1"/>
          <p:nvPr>
            <p:ph idx="11" type="ftr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3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7058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1_Title slide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1"/>
          <p:cNvSpPr txBox="1"/>
          <p:nvPr>
            <p:ph type="title"/>
          </p:nvPr>
        </p:nvSpPr>
        <p:spPr>
          <a:xfrm>
            <a:off x="1060400" y="517533"/>
            <a:ext cx="100712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441"/>
              </a:buClr>
              <a:buSzPts val="2600"/>
              <a:buFont typeface="Roboto"/>
              <a:buNone/>
              <a:defRPr b="1" sz="3733">
                <a:solidFill>
                  <a:srgbClr val="1934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441"/>
              </a:buClr>
              <a:buSzPts val="2800"/>
              <a:buFont typeface="Roboto"/>
              <a:buNone/>
              <a:defRPr b="1" sz="3200">
                <a:solidFill>
                  <a:srgbClr val="19344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441"/>
              </a:buClr>
              <a:buSzPts val="2800"/>
              <a:buFont typeface="Roboto"/>
              <a:buNone/>
              <a:defRPr b="1" sz="3200">
                <a:solidFill>
                  <a:srgbClr val="19344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441"/>
              </a:buClr>
              <a:buSzPts val="2800"/>
              <a:buFont typeface="Roboto"/>
              <a:buNone/>
              <a:defRPr b="1" sz="3200">
                <a:solidFill>
                  <a:srgbClr val="19344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441"/>
              </a:buClr>
              <a:buSzPts val="2800"/>
              <a:buFont typeface="Roboto"/>
              <a:buNone/>
              <a:defRPr b="1" sz="3200">
                <a:solidFill>
                  <a:srgbClr val="19344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441"/>
              </a:buClr>
              <a:buSzPts val="2800"/>
              <a:buFont typeface="Roboto"/>
              <a:buNone/>
              <a:defRPr b="1" sz="3200">
                <a:solidFill>
                  <a:srgbClr val="19344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441"/>
              </a:buClr>
              <a:buSzPts val="2800"/>
              <a:buFont typeface="Roboto"/>
              <a:buNone/>
              <a:defRPr b="1" sz="3200">
                <a:solidFill>
                  <a:srgbClr val="19344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441"/>
              </a:buClr>
              <a:buSzPts val="2800"/>
              <a:buFont typeface="Roboto"/>
              <a:buNone/>
              <a:defRPr b="1" sz="3200">
                <a:solidFill>
                  <a:srgbClr val="19344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441"/>
              </a:buClr>
              <a:buSzPts val="2800"/>
              <a:buFont typeface="Roboto"/>
              <a:buNone/>
              <a:defRPr b="1" sz="3200">
                <a:solidFill>
                  <a:srgbClr val="19344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 slide 4">
  <p:cSld name="Empty slide 4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32"/>
          <p:cNvGrpSpPr/>
          <p:nvPr/>
        </p:nvGrpSpPr>
        <p:grpSpPr>
          <a:xfrm>
            <a:off x="5045293" y="-31667"/>
            <a:ext cx="7167815" cy="6903600"/>
            <a:chOff x="3768189" y="-23750"/>
            <a:chExt cx="5375861" cy="5177700"/>
          </a:xfrm>
        </p:grpSpPr>
        <p:sp>
          <p:nvSpPr>
            <p:cNvPr id="128" name="Google Shape;128;p32"/>
            <p:cNvSpPr/>
            <p:nvPr/>
          </p:nvSpPr>
          <p:spPr>
            <a:xfrm>
              <a:off x="4148450" y="-23750"/>
              <a:ext cx="4995600" cy="5177700"/>
            </a:xfrm>
            <a:prstGeom prst="rect">
              <a:avLst/>
            </a:prstGeom>
            <a:solidFill>
              <a:srgbClr val="1934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32"/>
            <p:cNvSpPr/>
            <p:nvPr/>
          </p:nvSpPr>
          <p:spPr>
            <a:xfrm rot="-5400000">
              <a:off x="3510939" y="349631"/>
              <a:ext cx="902400" cy="387900"/>
            </a:xfrm>
            <a:prstGeom prst="triangle">
              <a:avLst>
                <a:gd fmla="val 50000" name="adj"/>
              </a:avLst>
            </a:prstGeom>
            <a:solidFill>
              <a:srgbClr val="1934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0" name="Google Shape;130;p32"/>
          <p:cNvSpPr txBox="1"/>
          <p:nvPr>
            <p:ph type="title"/>
          </p:nvPr>
        </p:nvSpPr>
        <p:spPr>
          <a:xfrm>
            <a:off x="6778400" y="274800"/>
            <a:ext cx="4851200" cy="17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Roboto"/>
              <a:buNone/>
              <a:defRPr b="1" sz="3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1" name="Google Shape;131;p32"/>
          <p:cNvSpPr txBox="1"/>
          <p:nvPr>
            <p:ph idx="1" type="body"/>
          </p:nvPr>
        </p:nvSpPr>
        <p:spPr>
          <a:xfrm>
            <a:off x="6778400" y="1984133"/>
            <a:ext cx="4851200" cy="41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"/>
              <a:buChar char="●"/>
              <a:defRPr sz="213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30200" lvl="1" marL="9144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"/>
              <a:buChar char="○"/>
              <a:defRPr sz="213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23850" lvl="2" marL="1371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oboto"/>
              <a:buChar char="■"/>
              <a:defRPr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23850" lvl="3" marL="18288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oboto"/>
              <a:buChar char="●"/>
              <a:defRPr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○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■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1150" lvl="6" marL="32004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"/>
              <a:buChar char="●"/>
              <a:defRPr sz="173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1150" lvl="7" marL="3657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"/>
              <a:buChar char="○"/>
              <a:defRPr sz="173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■"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g20911b68cae_3_639"/>
          <p:cNvGrpSpPr/>
          <p:nvPr/>
        </p:nvGrpSpPr>
        <p:grpSpPr>
          <a:xfrm>
            <a:off x="8130968" y="7"/>
            <a:ext cx="4060732" cy="2707359"/>
            <a:chOff x="6098378" y="5"/>
            <a:chExt cx="3045625" cy="2030570"/>
          </a:xfrm>
        </p:grpSpPr>
        <p:sp>
          <p:nvSpPr>
            <p:cNvPr id="18" name="Google Shape;18;g20911b68cae_3_639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g20911b68cae_3_639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g20911b68cae_3_639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g20911b68cae_3_639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g20911b68cae_3_639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" name="Google Shape;23;g20911b68cae_3_639"/>
          <p:cNvSpPr txBox="1"/>
          <p:nvPr>
            <p:ph type="ctrTitle"/>
          </p:nvPr>
        </p:nvSpPr>
        <p:spPr>
          <a:xfrm>
            <a:off x="797467" y="2366963"/>
            <a:ext cx="10962900" cy="1118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g20911b68cae_3_639"/>
          <p:cNvSpPr txBox="1"/>
          <p:nvPr>
            <p:ph idx="1" type="subTitle"/>
          </p:nvPr>
        </p:nvSpPr>
        <p:spPr>
          <a:xfrm>
            <a:off x="797451" y="3621217"/>
            <a:ext cx="109629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5" name="Google Shape;25;g20911b68cae_3_639"/>
          <p:cNvSpPr txBox="1"/>
          <p:nvPr>
            <p:ph idx="12" type="sldNum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2">
  <p:cSld name="Two columns 2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4"/>
          <p:cNvSpPr txBox="1"/>
          <p:nvPr>
            <p:ph type="ctrTitle"/>
          </p:nvPr>
        </p:nvSpPr>
        <p:spPr>
          <a:xfrm rot="5400000">
            <a:off x="9147949" y="1876664"/>
            <a:ext cx="3266400" cy="65000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ill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/>
        </p:txBody>
      </p:sp>
      <p:sp>
        <p:nvSpPr>
          <p:cNvPr id="134" name="Google Shape;134;p34"/>
          <p:cNvSpPr txBox="1"/>
          <p:nvPr>
            <p:ph idx="1" type="subTitle"/>
          </p:nvPr>
        </p:nvSpPr>
        <p:spPr>
          <a:xfrm>
            <a:off x="2105419" y="2862933"/>
            <a:ext cx="2168800" cy="14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5" name="Google Shape;135;p34"/>
          <p:cNvSpPr txBox="1"/>
          <p:nvPr>
            <p:ph idx="2" type="ctrTitle"/>
          </p:nvPr>
        </p:nvSpPr>
        <p:spPr>
          <a:xfrm>
            <a:off x="2105419" y="2349867"/>
            <a:ext cx="3492400" cy="51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ill Sans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/>
        </p:txBody>
      </p:sp>
      <p:sp>
        <p:nvSpPr>
          <p:cNvPr id="136" name="Google Shape;136;p34"/>
          <p:cNvSpPr txBox="1"/>
          <p:nvPr>
            <p:ph idx="3" type="subTitle"/>
          </p:nvPr>
        </p:nvSpPr>
        <p:spPr>
          <a:xfrm>
            <a:off x="5424359" y="2862933"/>
            <a:ext cx="2168800" cy="14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7" name="Google Shape;137;p34"/>
          <p:cNvSpPr txBox="1"/>
          <p:nvPr>
            <p:ph idx="4" type="ctrTitle"/>
          </p:nvPr>
        </p:nvSpPr>
        <p:spPr>
          <a:xfrm>
            <a:off x="4100756" y="2349867"/>
            <a:ext cx="3492400" cy="51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ill Sans"/>
              <a:buNone/>
              <a:defRPr sz="24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5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5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35"/>
          <p:cNvSpPr txBox="1"/>
          <p:nvPr>
            <p:ph idx="11" type="ftr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5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7058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3">
  <p:cSld name="Title and body 3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6"/>
          <p:cNvSpPr txBox="1"/>
          <p:nvPr>
            <p:ph type="title"/>
          </p:nvPr>
        </p:nvSpPr>
        <p:spPr>
          <a:xfrm>
            <a:off x="3377184" y="451104"/>
            <a:ext cx="5450000" cy="76800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5" name="Google Shape;145;p36"/>
          <p:cNvSpPr txBox="1"/>
          <p:nvPr>
            <p:ph idx="1" type="body"/>
          </p:nvPr>
        </p:nvSpPr>
        <p:spPr>
          <a:xfrm>
            <a:off x="952867" y="1536200"/>
            <a:ext cx="10274000" cy="47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Medium"/>
              <a:buAutoNum type="arabicPeriod"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rabi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rabi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cxnSp>
        <p:nvCxnSpPr>
          <p:cNvPr id="146" name="Google Shape;146;p36"/>
          <p:cNvCxnSpPr/>
          <p:nvPr/>
        </p:nvCxnSpPr>
        <p:spPr>
          <a:xfrm rot="10800000">
            <a:off x="404000" y="4479167"/>
            <a:ext cx="202400" cy="1276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7" name="Google Shape;147;p36"/>
          <p:cNvCxnSpPr/>
          <p:nvPr/>
        </p:nvCxnSpPr>
        <p:spPr>
          <a:xfrm flipH="1" rot="10800000">
            <a:off x="0" y="5776733"/>
            <a:ext cx="595600" cy="885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48" name="Google Shape;148;p36"/>
          <p:cNvGrpSpPr/>
          <p:nvPr/>
        </p:nvGrpSpPr>
        <p:grpSpPr>
          <a:xfrm flipH="1">
            <a:off x="400985" y="5557067"/>
            <a:ext cx="389367" cy="390100"/>
            <a:chOff x="7353050" y="316275"/>
            <a:chExt cx="292025" cy="292575"/>
          </a:xfrm>
        </p:grpSpPr>
        <p:sp>
          <p:nvSpPr>
            <p:cNvPr id="149" name="Google Shape;149;p36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Gill Sans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0" name="Google Shape;150;p36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Gill Sans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1" name="Google Shape;151;p36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Gill Sans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2" name="Google Shape;152;p36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Gill Sans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153" name="Google Shape;153;p36"/>
          <p:cNvGrpSpPr/>
          <p:nvPr/>
        </p:nvGrpSpPr>
        <p:grpSpPr>
          <a:xfrm>
            <a:off x="198386" y="4299067"/>
            <a:ext cx="390815" cy="391184"/>
            <a:chOff x="3164039" y="430875"/>
            <a:chExt cx="293111" cy="293388"/>
          </a:xfrm>
        </p:grpSpPr>
        <p:sp>
          <p:nvSpPr>
            <p:cNvPr id="154" name="Google Shape;154;p36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Gill Sans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5" name="Google Shape;155;p36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Gill Sans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6" name="Google Shape;156;p36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Gill Sans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7" name="Google Shape;157;p36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Gill Sans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8" name="Google Shape;158;p36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Gill Sans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9" name="Google Shape;159;p36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Gill Sans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cxnSp>
        <p:nvCxnSpPr>
          <p:cNvPr id="160" name="Google Shape;160;p36"/>
          <p:cNvCxnSpPr/>
          <p:nvPr/>
        </p:nvCxnSpPr>
        <p:spPr>
          <a:xfrm rot="10800000">
            <a:off x="9595967" y="393467"/>
            <a:ext cx="1542800" cy="723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1" name="Google Shape;161;p36"/>
          <p:cNvCxnSpPr/>
          <p:nvPr/>
        </p:nvCxnSpPr>
        <p:spPr>
          <a:xfrm flipH="1">
            <a:off x="11138767" y="-8833"/>
            <a:ext cx="1055200" cy="1115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62" name="Google Shape;162;p36"/>
          <p:cNvGrpSpPr/>
          <p:nvPr/>
        </p:nvGrpSpPr>
        <p:grpSpPr>
          <a:xfrm>
            <a:off x="10752367" y="702567"/>
            <a:ext cx="775733" cy="776467"/>
            <a:chOff x="8064275" y="887850"/>
            <a:chExt cx="581800" cy="582350"/>
          </a:xfrm>
        </p:grpSpPr>
        <p:sp>
          <p:nvSpPr>
            <p:cNvPr id="163" name="Google Shape;163;p36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Gill Sans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64" name="Google Shape;164;p36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Gill Sans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65" name="Google Shape;165;p36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Gill Sans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66" name="Google Shape;166;p36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Gill Sans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67" name="Google Shape;167;p36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Gill Sans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68" name="Google Shape;168;p36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Gill Sans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169" name="Google Shape;169;p36"/>
          <p:cNvGrpSpPr/>
          <p:nvPr/>
        </p:nvGrpSpPr>
        <p:grpSpPr>
          <a:xfrm>
            <a:off x="9378501" y="227834"/>
            <a:ext cx="389367" cy="390100"/>
            <a:chOff x="7353050" y="316275"/>
            <a:chExt cx="292025" cy="292575"/>
          </a:xfrm>
        </p:grpSpPr>
        <p:sp>
          <p:nvSpPr>
            <p:cNvPr id="170" name="Google Shape;170;p36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Gill Sans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71" name="Google Shape;171;p36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Gill Sans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72" name="Google Shape;172;p36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Gill Sans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73" name="Google Shape;173;p36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Gill Sans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174" name="Google Shape;174;p36"/>
          <p:cNvGrpSpPr/>
          <p:nvPr/>
        </p:nvGrpSpPr>
        <p:grpSpPr>
          <a:xfrm>
            <a:off x="11677267" y="306200"/>
            <a:ext cx="233333" cy="233333"/>
            <a:chOff x="8792300" y="321275"/>
            <a:chExt cx="175000" cy="175000"/>
          </a:xfrm>
        </p:grpSpPr>
        <p:sp>
          <p:nvSpPr>
            <p:cNvPr id="175" name="Google Shape;175;p36"/>
            <p:cNvSpPr/>
            <p:nvPr/>
          </p:nvSpPr>
          <p:spPr>
            <a:xfrm>
              <a:off x="8796750" y="326300"/>
              <a:ext cx="166100" cy="165525"/>
            </a:xfrm>
            <a:custGeom>
              <a:rect b="b" l="l" r="r" t="t"/>
              <a:pathLst>
                <a:path extrusionOk="0" h="6621" w="6644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Gill Sans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76" name="Google Shape;176;p36"/>
            <p:cNvSpPr/>
            <p:nvPr/>
          </p:nvSpPr>
          <p:spPr>
            <a:xfrm>
              <a:off x="8792300" y="321275"/>
              <a:ext cx="175000" cy="175000"/>
            </a:xfrm>
            <a:custGeom>
              <a:rect b="b" l="l" r="r" t="t"/>
              <a:pathLst>
                <a:path extrusionOk="0" h="7000" w="700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Gill Sans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77" name="Google Shape;177;p36"/>
            <p:cNvSpPr/>
            <p:nvPr/>
          </p:nvSpPr>
          <p:spPr>
            <a:xfrm>
              <a:off x="8833525" y="362525"/>
              <a:ext cx="92550" cy="93075"/>
            </a:xfrm>
            <a:custGeom>
              <a:rect b="b" l="l" r="r" t="t"/>
              <a:pathLst>
                <a:path extrusionOk="0" h="3723" w="3702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Gill Sans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78" name="Google Shape;178;p36"/>
            <p:cNvSpPr/>
            <p:nvPr/>
          </p:nvSpPr>
          <p:spPr>
            <a:xfrm>
              <a:off x="8828525" y="358050"/>
              <a:ext cx="102550" cy="102000"/>
            </a:xfrm>
            <a:custGeom>
              <a:rect b="b" l="l" r="r" t="t"/>
              <a:pathLst>
                <a:path extrusionOk="0" h="4080" w="4102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Gill Sans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179" name="Google Shape;179;p36"/>
          <p:cNvGrpSpPr/>
          <p:nvPr/>
        </p:nvGrpSpPr>
        <p:grpSpPr>
          <a:xfrm>
            <a:off x="11320067" y="227833"/>
            <a:ext cx="233351" cy="36000"/>
            <a:chOff x="5662375" y="212375"/>
            <a:chExt cx="175013" cy="27000"/>
          </a:xfrm>
        </p:grpSpPr>
        <p:sp>
          <p:nvSpPr>
            <p:cNvPr id="180" name="Google Shape;180;p36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Gill Sans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81" name="Google Shape;181;p36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Gill Sans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82" name="Google Shape;182;p36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Gill Sans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183" name="Google Shape;183;p36"/>
          <p:cNvGrpSpPr/>
          <p:nvPr/>
        </p:nvGrpSpPr>
        <p:grpSpPr>
          <a:xfrm>
            <a:off x="10555134" y="1499467"/>
            <a:ext cx="233351" cy="36000"/>
            <a:chOff x="5662375" y="212375"/>
            <a:chExt cx="175013" cy="27000"/>
          </a:xfrm>
        </p:grpSpPr>
        <p:sp>
          <p:nvSpPr>
            <p:cNvPr id="184" name="Google Shape;184;p36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Gill Sans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85" name="Google Shape;185;p36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Gill Sans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86" name="Google Shape;186;p36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Gill Sans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3 column slide">
  <p:cSld name="Title &amp; 3 column slide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7"/>
          <p:cNvSpPr txBox="1"/>
          <p:nvPr>
            <p:ph type="title"/>
          </p:nvPr>
        </p:nvSpPr>
        <p:spPr>
          <a:xfrm>
            <a:off x="1060597" y="2847867"/>
            <a:ext cx="3144400" cy="603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7C6"/>
              </a:buClr>
              <a:buSzPts val="1800"/>
              <a:buFont typeface="Roboto"/>
              <a:buNone/>
              <a:defRPr b="1" sz="2400">
                <a:solidFill>
                  <a:srgbClr val="A5B7C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9pPr>
          </a:lstStyle>
          <a:p/>
        </p:txBody>
      </p:sp>
      <p:sp>
        <p:nvSpPr>
          <p:cNvPr id="189" name="Google Shape;189;p37"/>
          <p:cNvSpPr txBox="1"/>
          <p:nvPr>
            <p:ph idx="2" type="title"/>
          </p:nvPr>
        </p:nvSpPr>
        <p:spPr>
          <a:xfrm>
            <a:off x="1060400" y="3509867"/>
            <a:ext cx="3144400" cy="30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600"/>
              <a:buFont typeface="Roboto"/>
              <a:buNone/>
              <a:defRPr sz="2133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2800"/>
              <a:buNone/>
              <a:defRPr>
                <a:solidFill>
                  <a:srgbClr val="3E606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2800"/>
              <a:buNone/>
              <a:defRPr>
                <a:solidFill>
                  <a:srgbClr val="3E606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2800"/>
              <a:buNone/>
              <a:defRPr>
                <a:solidFill>
                  <a:srgbClr val="3E606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2800"/>
              <a:buNone/>
              <a:defRPr>
                <a:solidFill>
                  <a:srgbClr val="3E606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2800"/>
              <a:buNone/>
              <a:defRPr>
                <a:solidFill>
                  <a:srgbClr val="3E606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2800"/>
              <a:buNone/>
              <a:defRPr>
                <a:solidFill>
                  <a:srgbClr val="3E606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2800"/>
              <a:buNone/>
              <a:defRPr>
                <a:solidFill>
                  <a:srgbClr val="3E606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2800"/>
              <a:buNone/>
              <a:defRPr>
                <a:solidFill>
                  <a:srgbClr val="3E606F"/>
                </a:solidFill>
              </a:defRPr>
            </a:lvl9pPr>
          </a:lstStyle>
          <a:p/>
        </p:txBody>
      </p:sp>
      <p:sp>
        <p:nvSpPr>
          <p:cNvPr id="190" name="Google Shape;190;p37"/>
          <p:cNvSpPr txBox="1"/>
          <p:nvPr>
            <p:ph idx="3" type="title"/>
          </p:nvPr>
        </p:nvSpPr>
        <p:spPr>
          <a:xfrm>
            <a:off x="4724948" y="2847867"/>
            <a:ext cx="3144400" cy="603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7C6"/>
              </a:buClr>
              <a:buSzPts val="1800"/>
              <a:buFont typeface="Roboto"/>
              <a:buNone/>
              <a:defRPr b="1" sz="2400">
                <a:solidFill>
                  <a:srgbClr val="A5B7C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9pPr>
          </a:lstStyle>
          <a:p/>
        </p:txBody>
      </p:sp>
      <p:sp>
        <p:nvSpPr>
          <p:cNvPr id="191" name="Google Shape;191;p37"/>
          <p:cNvSpPr txBox="1"/>
          <p:nvPr>
            <p:ph idx="4" type="title"/>
          </p:nvPr>
        </p:nvSpPr>
        <p:spPr>
          <a:xfrm>
            <a:off x="4724851" y="3509867"/>
            <a:ext cx="3144400" cy="30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600"/>
              <a:buFont typeface="Roboto"/>
              <a:buNone/>
              <a:defRPr sz="2133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2800"/>
              <a:buNone/>
              <a:defRPr>
                <a:solidFill>
                  <a:srgbClr val="3E606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2800"/>
              <a:buNone/>
              <a:defRPr>
                <a:solidFill>
                  <a:srgbClr val="3E606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2800"/>
              <a:buNone/>
              <a:defRPr>
                <a:solidFill>
                  <a:srgbClr val="3E606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2800"/>
              <a:buNone/>
              <a:defRPr>
                <a:solidFill>
                  <a:srgbClr val="3E606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2800"/>
              <a:buNone/>
              <a:defRPr>
                <a:solidFill>
                  <a:srgbClr val="3E606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2800"/>
              <a:buNone/>
              <a:defRPr>
                <a:solidFill>
                  <a:srgbClr val="3E606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2800"/>
              <a:buNone/>
              <a:defRPr>
                <a:solidFill>
                  <a:srgbClr val="3E606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2800"/>
              <a:buNone/>
              <a:defRPr>
                <a:solidFill>
                  <a:srgbClr val="3E606F"/>
                </a:solidFill>
              </a:defRPr>
            </a:lvl9pPr>
          </a:lstStyle>
          <a:p/>
        </p:txBody>
      </p:sp>
      <p:sp>
        <p:nvSpPr>
          <p:cNvPr id="192" name="Google Shape;192;p37"/>
          <p:cNvSpPr txBox="1"/>
          <p:nvPr>
            <p:ph idx="5" type="title"/>
          </p:nvPr>
        </p:nvSpPr>
        <p:spPr>
          <a:xfrm>
            <a:off x="8389397" y="2847867"/>
            <a:ext cx="3144400" cy="603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7C6"/>
              </a:buClr>
              <a:buSzPts val="1800"/>
              <a:buFont typeface="Roboto"/>
              <a:buNone/>
              <a:defRPr b="1" sz="2400">
                <a:solidFill>
                  <a:srgbClr val="A5B7C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9pPr>
          </a:lstStyle>
          <a:p/>
        </p:txBody>
      </p:sp>
      <p:sp>
        <p:nvSpPr>
          <p:cNvPr id="193" name="Google Shape;193;p37"/>
          <p:cNvSpPr txBox="1"/>
          <p:nvPr>
            <p:ph idx="6" type="title"/>
          </p:nvPr>
        </p:nvSpPr>
        <p:spPr>
          <a:xfrm>
            <a:off x="8389300" y="3509867"/>
            <a:ext cx="3144400" cy="30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600"/>
              <a:buFont typeface="Roboto"/>
              <a:buNone/>
              <a:defRPr sz="2133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2800"/>
              <a:buNone/>
              <a:defRPr>
                <a:solidFill>
                  <a:srgbClr val="3E606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2800"/>
              <a:buNone/>
              <a:defRPr>
                <a:solidFill>
                  <a:srgbClr val="3E606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2800"/>
              <a:buNone/>
              <a:defRPr>
                <a:solidFill>
                  <a:srgbClr val="3E606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2800"/>
              <a:buNone/>
              <a:defRPr>
                <a:solidFill>
                  <a:srgbClr val="3E606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2800"/>
              <a:buNone/>
              <a:defRPr>
                <a:solidFill>
                  <a:srgbClr val="3E606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2800"/>
              <a:buNone/>
              <a:defRPr>
                <a:solidFill>
                  <a:srgbClr val="3E606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2800"/>
              <a:buNone/>
              <a:defRPr>
                <a:solidFill>
                  <a:srgbClr val="3E606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2800"/>
              <a:buNone/>
              <a:defRPr>
                <a:solidFill>
                  <a:srgbClr val="3E606F"/>
                </a:solidFill>
              </a:defRPr>
            </a:lvl9pPr>
          </a:lstStyle>
          <a:p/>
        </p:txBody>
      </p:sp>
      <p:cxnSp>
        <p:nvCxnSpPr>
          <p:cNvPr id="194" name="Google Shape;194;p37"/>
          <p:cNvCxnSpPr/>
          <p:nvPr/>
        </p:nvCxnSpPr>
        <p:spPr>
          <a:xfrm>
            <a:off x="4484039" y="3257792"/>
            <a:ext cx="0" cy="1854800"/>
          </a:xfrm>
          <a:prstGeom prst="straightConnector1">
            <a:avLst/>
          </a:prstGeom>
          <a:noFill/>
          <a:ln cap="flat" cmpd="sng" w="19050">
            <a:solidFill>
              <a:srgbClr val="A5B7C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5" name="Google Shape;195;p37"/>
          <p:cNvCxnSpPr/>
          <p:nvPr/>
        </p:nvCxnSpPr>
        <p:spPr>
          <a:xfrm>
            <a:off x="8110064" y="3257792"/>
            <a:ext cx="0" cy="1854800"/>
          </a:xfrm>
          <a:prstGeom prst="straightConnector1">
            <a:avLst/>
          </a:prstGeom>
          <a:noFill/>
          <a:ln cap="flat" cmpd="sng" w="19050">
            <a:solidFill>
              <a:srgbClr val="A5B7C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6" name="Google Shape;196;p37"/>
          <p:cNvSpPr txBox="1"/>
          <p:nvPr>
            <p:ph idx="7" type="title"/>
          </p:nvPr>
        </p:nvSpPr>
        <p:spPr>
          <a:xfrm>
            <a:off x="1603900" y="622167"/>
            <a:ext cx="89844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441"/>
              </a:buClr>
              <a:buSzPts val="3000"/>
              <a:buFont typeface="Roboto"/>
              <a:buNone/>
              <a:defRPr b="1" sz="4000">
                <a:solidFill>
                  <a:srgbClr val="1934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441"/>
              </a:buClr>
              <a:buSzPts val="2800"/>
              <a:buFont typeface="Roboto"/>
              <a:buNone/>
              <a:defRPr b="1">
                <a:solidFill>
                  <a:srgbClr val="19344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441"/>
              </a:buClr>
              <a:buSzPts val="2800"/>
              <a:buFont typeface="Roboto"/>
              <a:buNone/>
              <a:defRPr b="1">
                <a:solidFill>
                  <a:srgbClr val="19344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441"/>
              </a:buClr>
              <a:buSzPts val="2800"/>
              <a:buFont typeface="Roboto"/>
              <a:buNone/>
              <a:defRPr b="1">
                <a:solidFill>
                  <a:srgbClr val="19344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441"/>
              </a:buClr>
              <a:buSzPts val="2800"/>
              <a:buFont typeface="Roboto"/>
              <a:buNone/>
              <a:defRPr b="1">
                <a:solidFill>
                  <a:srgbClr val="19344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441"/>
              </a:buClr>
              <a:buSzPts val="2800"/>
              <a:buFont typeface="Roboto"/>
              <a:buNone/>
              <a:defRPr b="1">
                <a:solidFill>
                  <a:srgbClr val="19344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441"/>
              </a:buClr>
              <a:buSzPts val="2800"/>
              <a:buFont typeface="Roboto"/>
              <a:buNone/>
              <a:defRPr b="1">
                <a:solidFill>
                  <a:srgbClr val="19344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441"/>
              </a:buClr>
              <a:buSzPts val="2800"/>
              <a:buFont typeface="Roboto"/>
              <a:buNone/>
              <a:defRPr b="1">
                <a:solidFill>
                  <a:srgbClr val="19344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441"/>
              </a:buClr>
              <a:buSzPts val="2800"/>
              <a:buFont typeface="Roboto"/>
              <a:buNone/>
              <a:defRPr b="1">
                <a:solidFill>
                  <a:srgbClr val="19344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0"/>
          <p:cNvSpPr txBox="1"/>
          <p:nvPr>
            <p:ph type="title"/>
          </p:nvPr>
        </p:nvSpPr>
        <p:spPr>
          <a:xfrm>
            <a:off x="608641" y="273629"/>
            <a:ext cx="10968800" cy="11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9" name="Google Shape;199;p40"/>
          <p:cNvSpPr txBox="1"/>
          <p:nvPr>
            <p:ph idx="10" type="dt"/>
          </p:nvPr>
        </p:nvSpPr>
        <p:spPr>
          <a:xfrm>
            <a:off x="608641" y="6247376"/>
            <a:ext cx="2837600" cy="4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/>
            </a:lvl9pPr>
          </a:lstStyle>
          <a:p/>
        </p:txBody>
      </p:sp>
      <p:sp>
        <p:nvSpPr>
          <p:cNvPr id="200" name="Google Shape;200;p40"/>
          <p:cNvSpPr txBox="1"/>
          <p:nvPr>
            <p:ph idx="11" type="ftr"/>
          </p:nvPr>
        </p:nvSpPr>
        <p:spPr>
          <a:xfrm>
            <a:off x="4170240" y="6247376"/>
            <a:ext cx="3863200" cy="4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/>
            </a:lvl9pPr>
          </a:lstStyle>
          <a:p/>
        </p:txBody>
      </p:sp>
      <p:sp>
        <p:nvSpPr>
          <p:cNvPr id="201" name="Google Shape;201;p40"/>
          <p:cNvSpPr txBox="1"/>
          <p:nvPr>
            <p:ph idx="12" type="sldNum"/>
          </p:nvPr>
        </p:nvSpPr>
        <p:spPr>
          <a:xfrm>
            <a:off x="8741761" y="6247376"/>
            <a:ext cx="2837600" cy="4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1"/>
          <p:cNvSpPr txBox="1"/>
          <p:nvPr>
            <p:ph idx="1" type="body"/>
          </p:nvPr>
        </p:nvSpPr>
        <p:spPr>
          <a:xfrm>
            <a:off x="1583436" y="2313433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b="0" sz="1900" cap="none">
                <a:solidFill>
                  <a:srgbClr val="6B8890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b="1" sz="19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204" name="Google Shape;204;p41"/>
          <p:cNvSpPr txBox="1"/>
          <p:nvPr>
            <p:ph idx="2" type="body"/>
          </p:nvPr>
        </p:nvSpPr>
        <p:spPr>
          <a:xfrm>
            <a:off x="1583436" y="3143250"/>
            <a:ext cx="4270248" cy="2596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05" name="Google Shape;205;p41"/>
          <p:cNvSpPr txBox="1"/>
          <p:nvPr>
            <p:ph idx="3" type="body"/>
          </p:nvPr>
        </p:nvSpPr>
        <p:spPr>
          <a:xfrm>
            <a:off x="6338316" y="3143250"/>
            <a:ext cx="4253484" cy="2596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302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06" name="Google Shape;206;p41"/>
          <p:cNvSpPr txBox="1"/>
          <p:nvPr>
            <p:ph idx="4" type="body"/>
          </p:nvPr>
        </p:nvSpPr>
        <p:spPr>
          <a:xfrm>
            <a:off x="6338316" y="2313433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b="0" sz="1900" cap="none">
                <a:solidFill>
                  <a:srgbClr val="6B8890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b="1" sz="19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207" name="Google Shape;207;p41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41"/>
          <p:cNvSpPr txBox="1"/>
          <p:nvPr>
            <p:ph idx="11" type="ftr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41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7058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0" name="Google Shape;210;p41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2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2"/>
          <p:cNvSpPr txBox="1"/>
          <p:nvPr>
            <p:ph type="ctrTitle"/>
          </p:nvPr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182875" lIns="274300" spcFirstLastPara="1" rIns="274300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Gill Sans"/>
              <a:buNone/>
              <a:defRPr sz="38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42"/>
          <p:cNvSpPr txBox="1"/>
          <p:nvPr>
            <p:ph idx="1" type="subTitle"/>
          </p:nvPr>
        </p:nvSpPr>
        <p:spPr>
          <a:xfrm>
            <a:off x="2695194" y="4352544"/>
            <a:ext cx="6801612" cy="12398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EFEFE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14" name="Google Shape;214;p42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42"/>
          <p:cNvSpPr txBox="1"/>
          <p:nvPr>
            <p:ph idx="11" type="ftr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42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7058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1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3"/>
          <p:cNvSpPr txBox="1"/>
          <p:nvPr>
            <p:ph type="title"/>
          </p:nvPr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182875" lIns="274300" spcFirstLastPara="1" rIns="274300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Gill Sans"/>
              <a:buNone/>
              <a:defRPr sz="38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43"/>
          <p:cNvSpPr txBox="1"/>
          <p:nvPr>
            <p:ph idx="1" type="body"/>
          </p:nvPr>
        </p:nvSpPr>
        <p:spPr>
          <a:xfrm>
            <a:off x="2695194" y="4352465"/>
            <a:ext cx="6801612" cy="1265082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0" name="Google Shape;220;p43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43"/>
          <p:cNvSpPr txBox="1"/>
          <p:nvPr>
            <p:ph idx="11" type="ftr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43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7058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4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44"/>
          <p:cNvSpPr txBox="1"/>
          <p:nvPr>
            <p:ph type="title"/>
          </p:nvPr>
        </p:nvSpPr>
        <p:spPr>
          <a:xfrm>
            <a:off x="804672" y="2243828"/>
            <a:ext cx="4486656" cy="1141497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182875" lIns="182875" spcFirstLastPara="1" rIns="182875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Gill Sans"/>
              <a:buNone/>
              <a:defRPr sz="22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44"/>
          <p:cNvSpPr txBox="1"/>
          <p:nvPr>
            <p:ph idx="1" type="body"/>
          </p:nvPr>
        </p:nvSpPr>
        <p:spPr>
          <a:xfrm>
            <a:off x="6736080" y="804672"/>
            <a:ext cx="4815840" cy="5248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>
                <a:solidFill>
                  <a:schemeClr val="dk1"/>
                </a:solidFill>
              </a:defRPr>
            </a:lvl1pPr>
            <a:lvl2pPr indent="-3302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2pPr>
            <a:lvl3pPr indent="-3302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3pPr>
            <a:lvl4pPr indent="-3302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4pPr>
            <a:lvl5pPr indent="-3302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5pPr>
            <a:lvl6pPr indent="-3302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227" name="Google Shape;227;p44"/>
          <p:cNvSpPr txBox="1"/>
          <p:nvPr>
            <p:ph idx="2" type="body"/>
          </p:nvPr>
        </p:nvSpPr>
        <p:spPr>
          <a:xfrm>
            <a:off x="1115568" y="3549918"/>
            <a:ext cx="3794760" cy="2194036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28" name="Google Shape;228;p44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44"/>
          <p:cNvSpPr txBox="1"/>
          <p:nvPr>
            <p:ph idx="11" type="ftr"/>
          </p:nvPr>
        </p:nvSpPr>
        <p:spPr>
          <a:xfrm>
            <a:off x="804672" y="6236208"/>
            <a:ext cx="5124797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44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7058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5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45"/>
          <p:cNvSpPr txBox="1"/>
          <p:nvPr>
            <p:ph type="title"/>
          </p:nvPr>
        </p:nvSpPr>
        <p:spPr>
          <a:xfrm>
            <a:off x="808523" y="2243828"/>
            <a:ext cx="4494998" cy="113464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182875" lIns="182875" spcFirstLastPara="1" rIns="182875" wrap="square" tIns="1828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Gill Sans"/>
              <a:buNone/>
              <a:defRPr sz="22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45"/>
          <p:cNvSpPr/>
          <p:nvPr>
            <p:ph idx="2" type="pic"/>
          </p:nvPr>
        </p:nvSpPr>
        <p:spPr>
          <a:xfrm>
            <a:off x="6095999" y="0"/>
            <a:ext cx="6102097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5" name="Google Shape;235;p45"/>
          <p:cNvSpPr txBox="1"/>
          <p:nvPr>
            <p:ph idx="1" type="body"/>
          </p:nvPr>
        </p:nvSpPr>
        <p:spPr>
          <a:xfrm>
            <a:off x="1115568" y="3549918"/>
            <a:ext cx="3794760" cy="2194037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36" name="Google Shape;236;p45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45"/>
          <p:cNvSpPr txBox="1"/>
          <p:nvPr>
            <p:ph idx="11" type="ftr"/>
          </p:nvPr>
        </p:nvSpPr>
        <p:spPr>
          <a:xfrm>
            <a:off x="804672" y="6236208"/>
            <a:ext cx="5124797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45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7058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g20911b68cae_3_649"/>
          <p:cNvGrpSpPr/>
          <p:nvPr/>
        </p:nvGrpSpPr>
        <p:grpSpPr>
          <a:xfrm>
            <a:off x="8130968" y="7"/>
            <a:ext cx="4060732" cy="2707359"/>
            <a:chOff x="6098378" y="5"/>
            <a:chExt cx="3045625" cy="2030570"/>
          </a:xfrm>
        </p:grpSpPr>
        <p:sp>
          <p:nvSpPr>
            <p:cNvPr id="28" name="Google Shape;28;g20911b68cae_3_649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g20911b68cae_3_649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g20911b68cae_3_649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g20911b68cae_3_649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g20911b68cae_3_649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" name="Google Shape;33;g20911b68cae_3_649"/>
          <p:cNvSpPr txBox="1"/>
          <p:nvPr>
            <p:ph type="title"/>
          </p:nvPr>
        </p:nvSpPr>
        <p:spPr>
          <a:xfrm>
            <a:off x="797467" y="2869796"/>
            <a:ext cx="10962900" cy="11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" name="Google Shape;34;g20911b68cae_3_649"/>
          <p:cNvSpPr txBox="1"/>
          <p:nvPr>
            <p:ph idx="12" type="sldNum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6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46"/>
          <p:cNvSpPr txBox="1"/>
          <p:nvPr>
            <p:ph idx="1" type="body"/>
          </p:nvPr>
        </p:nvSpPr>
        <p:spPr>
          <a:xfrm rot="5400000">
            <a:off x="4545009" y="324172"/>
            <a:ext cx="3101983" cy="77297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42" name="Google Shape;242;p46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46"/>
          <p:cNvSpPr txBox="1"/>
          <p:nvPr>
            <p:ph idx="11" type="ftr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46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7058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7"/>
          <p:cNvSpPr txBox="1"/>
          <p:nvPr>
            <p:ph type="title"/>
          </p:nvPr>
        </p:nvSpPr>
        <p:spPr>
          <a:xfrm rot="5400000">
            <a:off x="6810676" y="2779696"/>
            <a:ext cx="4983480" cy="1298608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47"/>
          <p:cNvSpPr txBox="1"/>
          <p:nvPr>
            <p:ph idx="1" type="body"/>
          </p:nvPr>
        </p:nvSpPr>
        <p:spPr>
          <a:xfrm rot="5400000">
            <a:off x="2838641" y="329756"/>
            <a:ext cx="4983480" cy="6198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48" name="Google Shape;248;p47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47"/>
          <p:cNvSpPr txBox="1"/>
          <p:nvPr>
            <p:ph idx="11" type="ftr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47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7058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mparison">
  <p:cSld name="2_Comparison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8"/>
          <p:cNvSpPr/>
          <p:nvPr/>
        </p:nvSpPr>
        <p:spPr>
          <a:xfrm>
            <a:off x="-287708" y="142875"/>
            <a:ext cx="12767416" cy="1573500"/>
          </a:xfrm>
          <a:prstGeom prst="rect">
            <a:avLst/>
          </a:prstGeom>
          <a:solidFill>
            <a:srgbClr val="25866E"/>
          </a:solidFill>
          <a:ln cap="flat" cmpd="sng" w="9525">
            <a:solidFill>
              <a:srgbClr val="2586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3" name="Google Shape;253;p4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4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0" sz="28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255" name="Google Shape;255;p4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302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56" name="Google Shape;256;p4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0" sz="28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257" name="Google Shape;257;p4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302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258" name="Google Shape;258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025" y="6222745"/>
            <a:ext cx="1426464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48"/>
          <p:cNvSpPr txBox="1"/>
          <p:nvPr>
            <p:ph idx="11" type="ftr"/>
          </p:nvPr>
        </p:nvSpPr>
        <p:spPr>
          <a:xfrm>
            <a:off x="1914971" y="637293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48"/>
          <p:cNvSpPr/>
          <p:nvPr>
            <p:ph idx="12" type="sldNum"/>
          </p:nvPr>
        </p:nvSpPr>
        <p:spPr>
          <a:xfrm>
            <a:off x="11066155" y="6372937"/>
            <a:ext cx="777311" cy="365125"/>
          </a:xfrm>
          <a:prstGeom prst="ellipse">
            <a:avLst/>
          </a:prstGeom>
          <a:solidFill>
            <a:srgbClr val="1D1D1D">
              <a:alpha val="67058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bg>
      <p:bgPr>
        <a:solidFill>
          <a:schemeClr val="dk1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oogle Shape;262;g2845f1faaca_0_410"/>
          <p:cNvGrpSpPr/>
          <p:nvPr/>
        </p:nvGrpSpPr>
        <p:grpSpPr>
          <a:xfrm>
            <a:off x="8130967" y="7"/>
            <a:ext cx="4060732" cy="2707359"/>
            <a:chOff x="6098378" y="5"/>
            <a:chExt cx="3045625" cy="2030570"/>
          </a:xfrm>
        </p:grpSpPr>
        <p:sp>
          <p:nvSpPr>
            <p:cNvPr id="263" name="Google Shape;263;g2845f1faaca_0_410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g2845f1faaca_0_410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g2845f1faaca_0_410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g2845f1faaca_0_410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g2845f1faaca_0_410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8" name="Google Shape;268;g2845f1faaca_0_410"/>
          <p:cNvSpPr txBox="1"/>
          <p:nvPr>
            <p:ph type="title"/>
          </p:nvPr>
        </p:nvSpPr>
        <p:spPr>
          <a:xfrm>
            <a:off x="415600" y="1674733"/>
            <a:ext cx="11360700" cy="2707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9" name="Google Shape;269;g2845f1faaca_0_410"/>
          <p:cNvSpPr txBox="1"/>
          <p:nvPr>
            <p:ph idx="1" type="body"/>
          </p:nvPr>
        </p:nvSpPr>
        <p:spPr>
          <a:xfrm>
            <a:off x="415600" y="4492300"/>
            <a:ext cx="11360700" cy="17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5pPr>
            <a:lvl6pPr indent="-2286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6pPr>
            <a:lvl7pPr indent="-228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7pPr>
            <a:lvl8pPr indent="-228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8pPr>
            <a:lvl9pPr indent="-228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g2845f1faaca_0_410"/>
          <p:cNvSpPr txBox="1"/>
          <p:nvPr>
            <p:ph idx="12" type="sldNum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36;g20911b68cae_3_658"/>
          <p:cNvGrpSpPr/>
          <p:nvPr/>
        </p:nvGrpSpPr>
        <p:grpSpPr>
          <a:xfrm>
            <a:off x="0" y="5204762"/>
            <a:ext cx="12191695" cy="1653192"/>
            <a:chOff x="0" y="3903669"/>
            <a:chExt cx="9144000" cy="1239925"/>
          </a:xfrm>
        </p:grpSpPr>
        <p:sp>
          <p:nvSpPr>
            <p:cNvPr id="37" name="Google Shape;37;g20911b68cae_3_658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g20911b68cae_3_658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g20911b68cae_3_658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g20911b68cae_3_658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g20911b68cae_3_658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" name="Google Shape;42;g20911b68cae_3_658"/>
          <p:cNvSpPr txBox="1"/>
          <p:nvPr>
            <p:ph type="title"/>
          </p:nvPr>
        </p:nvSpPr>
        <p:spPr>
          <a:xfrm>
            <a:off x="415600" y="546667"/>
            <a:ext cx="113607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43" name="Google Shape;43;g20911b68cae_3_658"/>
          <p:cNvSpPr txBox="1"/>
          <p:nvPr>
            <p:ph idx="1" type="body"/>
          </p:nvPr>
        </p:nvSpPr>
        <p:spPr>
          <a:xfrm>
            <a:off x="415600" y="1639833"/>
            <a:ext cx="11360700" cy="44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4" name="Google Shape;44;g20911b68cae_3_658"/>
          <p:cNvSpPr txBox="1"/>
          <p:nvPr>
            <p:ph idx="12" type="sldNum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20911b68cae_3_668"/>
          <p:cNvSpPr txBox="1"/>
          <p:nvPr>
            <p:ph type="title"/>
          </p:nvPr>
        </p:nvSpPr>
        <p:spPr>
          <a:xfrm>
            <a:off x="415600" y="546667"/>
            <a:ext cx="113607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47" name="Google Shape;47;g20911b68cae_3_668"/>
          <p:cNvSpPr txBox="1"/>
          <p:nvPr>
            <p:ph idx="1" type="body"/>
          </p:nvPr>
        </p:nvSpPr>
        <p:spPr>
          <a:xfrm>
            <a:off x="415600" y="1639967"/>
            <a:ext cx="5333100" cy="44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8" name="Google Shape;48;g20911b68cae_3_668"/>
          <p:cNvSpPr txBox="1"/>
          <p:nvPr>
            <p:ph idx="2" type="body"/>
          </p:nvPr>
        </p:nvSpPr>
        <p:spPr>
          <a:xfrm>
            <a:off x="6443200" y="1639967"/>
            <a:ext cx="5333100" cy="44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9" name="Google Shape;49;g20911b68cae_3_668"/>
          <p:cNvSpPr txBox="1"/>
          <p:nvPr>
            <p:ph idx="12" type="sldNum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0911b68cae_3_673"/>
          <p:cNvSpPr txBox="1"/>
          <p:nvPr>
            <p:ph type="title"/>
          </p:nvPr>
        </p:nvSpPr>
        <p:spPr>
          <a:xfrm>
            <a:off x="415600" y="546667"/>
            <a:ext cx="113607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52" name="Google Shape;52;g20911b68cae_3_673"/>
          <p:cNvSpPr txBox="1"/>
          <p:nvPr>
            <p:ph idx="12" type="sldNum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0911b68cae_3_676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55" name="Google Shape;55;g20911b68cae_3_676"/>
          <p:cNvSpPr txBox="1"/>
          <p:nvPr>
            <p:ph idx="1" type="body"/>
          </p:nvPr>
        </p:nvSpPr>
        <p:spPr>
          <a:xfrm>
            <a:off x="415600" y="1954405"/>
            <a:ext cx="3744000" cy="41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6" name="Google Shape;56;g20911b68cae_3_676"/>
          <p:cNvSpPr txBox="1"/>
          <p:nvPr>
            <p:ph idx="12" type="sldNum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g20911b68cae_3_680"/>
          <p:cNvGrpSpPr/>
          <p:nvPr/>
        </p:nvGrpSpPr>
        <p:grpSpPr>
          <a:xfrm>
            <a:off x="8130968" y="7"/>
            <a:ext cx="4060732" cy="2707359"/>
            <a:chOff x="6098378" y="5"/>
            <a:chExt cx="3045625" cy="2030570"/>
          </a:xfrm>
        </p:grpSpPr>
        <p:sp>
          <p:nvSpPr>
            <p:cNvPr id="59" name="Google Shape;59;g20911b68cae_3_680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g20911b68cae_3_680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g20911b68cae_3_680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g20911b68cae_3_680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g20911b68cae_3_680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" name="Google Shape;64;g20911b68cae_3_680"/>
          <p:cNvSpPr txBox="1"/>
          <p:nvPr>
            <p:ph type="title"/>
          </p:nvPr>
        </p:nvSpPr>
        <p:spPr>
          <a:xfrm>
            <a:off x="653667" y="701800"/>
            <a:ext cx="74916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g20911b68cae_3_680"/>
          <p:cNvSpPr txBox="1"/>
          <p:nvPr>
            <p:ph idx="12" type="sldNum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0911b68cae_3_689"/>
          <p:cNvSpPr/>
          <p:nvPr/>
        </p:nvSpPr>
        <p:spPr>
          <a:xfrm>
            <a:off x="6096000" y="-2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" name="Google Shape;68;g20911b68cae_3_689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9" name="Google Shape;69;g20911b68cae_3_689"/>
          <p:cNvSpPr txBox="1"/>
          <p:nvPr>
            <p:ph type="title"/>
          </p:nvPr>
        </p:nvSpPr>
        <p:spPr>
          <a:xfrm>
            <a:off x="354000" y="1534800"/>
            <a:ext cx="5393700" cy="2085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70" name="Google Shape;70;g20911b68cae_3_689"/>
          <p:cNvSpPr txBox="1"/>
          <p:nvPr>
            <p:ph idx="1" type="subTitle"/>
          </p:nvPr>
        </p:nvSpPr>
        <p:spPr>
          <a:xfrm>
            <a:off x="354000" y="3692002"/>
            <a:ext cx="5393700" cy="16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1" name="Google Shape;71;g20911b68cae_3_689"/>
          <p:cNvSpPr txBox="1"/>
          <p:nvPr>
            <p:ph idx="2" type="body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2" name="Google Shape;72;g20911b68cae_3_689"/>
          <p:cNvSpPr txBox="1"/>
          <p:nvPr>
            <p:ph idx="12" type="sldNum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23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31.xml"/><Relationship Id="rId6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0911b68cae_3_635"/>
          <p:cNvSpPr txBox="1"/>
          <p:nvPr>
            <p:ph type="title"/>
          </p:nvPr>
        </p:nvSpPr>
        <p:spPr>
          <a:xfrm>
            <a:off x="415600" y="546667"/>
            <a:ext cx="113607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b="0" i="0" sz="4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b="0" i="0" sz="4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b="0" i="0" sz="4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b="0" i="0" sz="4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b="0" i="0" sz="4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b="0" i="0" sz="4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b="0" i="0" sz="4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b="0" i="0" sz="4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b="0" i="0" sz="4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" name="Google Shape;11;g20911b68cae_3_635"/>
          <p:cNvSpPr txBox="1"/>
          <p:nvPr>
            <p:ph idx="1" type="body"/>
          </p:nvPr>
        </p:nvSpPr>
        <p:spPr>
          <a:xfrm>
            <a:off x="415600" y="1639833"/>
            <a:ext cx="11360700" cy="44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b="0" i="0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○"/>
              <a:defRPr b="0" i="0" sz="19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■"/>
              <a:defRPr b="0" i="0" sz="19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●"/>
              <a:defRPr b="0" i="0" sz="19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○"/>
              <a:defRPr b="0" i="0" sz="19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■"/>
              <a:defRPr b="0" i="0" sz="19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●"/>
              <a:defRPr b="0" i="0" sz="19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○"/>
              <a:defRPr b="0" i="0" sz="19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■"/>
              <a:defRPr b="0" i="0" sz="19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" name="Google Shape;12;g20911b68cae_3_635"/>
          <p:cNvSpPr txBox="1"/>
          <p:nvPr>
            <p:ph idx="12" type="sldNum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9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  <a:defRPr b="0" i="0" sz="28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p29"/>
          <p:cNvSpPr txBox="1"/>
          <p:nvPr>
            <p:ph idx="1" type="body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91" name="Google Shape;91;p29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92" name="Google Shape;92;p29"/>
          <p:cNvSpPr txBox="1"/>
          <p:nvPr>
            <p:ph idx="11" type="ftr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93" name="Google Shape;93;p29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7058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mdlogix.com/collaborative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hyperlink" Target="mailto:dwalburn@mdlogix.com" TargetMode="External"/><Relationship Id="rId4" Type="http://schemas.openxmlformats.org/officeDocument/2006/relationships/hyperlink" Target="mailto:marjoriem@mdlogix.com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mdlogix.com/bhworks-page/" TargetMode="External"/><Relationship Id="rId4" Type="http://schemas.openxmlformats.org/officeDocument/2006/relationships/hyperlink" Target="https://mdlogix.com/bhworks-page/" TargetMode="External"/><Relationship Id="rId5" Type="http://schemas.openxmlformats.org/officeDocument/2006/relationships/hyperlink" Target="https://mdlogix.com/bhworks-page/" TargetMode="External"/><Relationship Id="rId6" Type="http://schemas.openxmlformats.org/officeDocument/2006/relationships/hyperlink" Target="https://mdlogix.com/community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hyperlink" Target="mailto:marjoriem@mdlogix.com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0911b68cae_3_188"/>
          <p:cNvSpPr txBox="1"/>
          <p:nvPr>
            <p:ph type="title"/>
          </p:nvPr>
        </p:nvSpPr>
        <p:spPr>
          <a:xfrm>
            <a:off x="1271250" y="73125"/>
            <a:ext cx="55146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en-US" sz="4700">
                <a:solidFill>
                  <a:srgbClr val="55A5AB"/>
                </a:solidFill>
              </a:rPr>
              <a:t>Welcome</a:t>
            </a:r>
            <a:endParaRPr b="1" sz="4700">
              <a:solidFill>
                <a:srgbClr val="55A5AB"/>
              </a:solidFill>
            </a:endParaRPr>
          </a:p>
        </p:txBody>
      </p:sp>
      <p:sp>
        <p:nvSpPr>
          <p:cNvPr id="276" name="Google Shape;276;g20911b68cae_3_188"/>
          <p:cNvSpPr txBox="1"/>
          <p:nvPr>
            <p:ph idx="1" type="body"/>
          </p:nvPr>
        </p:nvSpPr>
        <p:spPr>
          <a:xfrm>
            <a:off x="609600" y="2075763"/>
            <a:ext cx="6853800" cy="12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600"/>
              <a:buNone/>
            </a:pPr>
            <a:r>
              <a:t/>
            </a:r>
            <a:endParaRPr/>
          </a:p>
        </p:txBody>
      </p:sp>
      <p:sp>
        <p:nvSpPr>
          <p:cNvPr id="277" name="Google Shape;277;g20911b68cae_3_188"/>
          <p:cNvSpPr/>
          <p:nvPr/>
        </p:nvSpPr>
        <p:spPr>
          <a:xfrm rot="10800000">
            <a:off x="7093206" y="133"/>
            <a:ext cx="5119500" cy="5857500"/>
          </a:xfrm>
          <a:prstGeom prst="triangle">
            <a:avLst>
              <a:gd fmla="val 51006" name="adj"/>
            </a:avLst>
          </a:prstGeom>
          <a:solidFill>
            <a:srgbClr val="4C93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8" name="Google Shape;278;g20911b68cae_3_188"/>
          <p:cNvSpPr/>
          <p:nvPr/>
        </p:nvSpPr>
        <p:spPr>
          <a:xfrm rot="10800000">
            <a:off x="10605307" y="1940"/>
            <a:ext cx="1620098" cy="4314471"/>
          </a:xfrm>
          <a:custGeom>
            <a:rect b="b" l="l" r="r" t="t"/>
            <a:pathLst>
              <a:path extrusionOk="0" h="4303712" w="1612038">
                <a:moveTo>
                  <a:pt x="0" y="4303600"/>
                </a:moveTo>
                <a:cubicBezTo>
                  <a:pt x="3181" y="2881729"/>
                  <a:pt x="19000" y="1421871"/>
                  <a:pt x="22181" y="0"/>
                </a:cubicBezTo>
                <a:lnTo>
                  <a:pt x="1612038" y="4303712"/>
                </a:lnTo>
                <a:lnTo>
                  <a:pt x="0" y="4303600"/>
                </a:lnTo>
                <a:close/>
              </a:path>
            </a:pathLst>
          </a:custGeom>
          <a:solidFill>
            <a:srgbClr val="B6D2D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9" name="Google Shape;279;g20911b68cae_3_188"/>
          <p:cNvSpPr/>
          <p:nvPr/>
        </p:nvSpPr>
        <p:spPr>
          <a:xfrm>
            <a:off x="7677150" y="4375648"/>
            <a:ext cx="4517282" cy="2484600"/>
          </a:xfrm>
          <a:custGeom>
            <a:rect b="b" l="l" r="r" t="t"/>
            <a:pathLst>
              <a:path extrusionOk="0" h="1968000" w="3860925">
                <a:moveTo>
                  <a:pt x="0" y="1968000"/>
                </a:moveTo>
                <a:lnTo>
                  <a:pt x="1122733" y="13583"/>
                </a:lnTo>
                <a:lnTo>
                  <a:pt x="3860925" y="0"/>
                </a:lnTo>
                <a:lnTo>
                  <a:pt x="3848100" y="1958475"/>
                </a:lnTo>
                <a:lnTo>
                  <a:pt x="0" y="1968000"/>
                </a:lnTo>
                <a:close/>
              </a:path>
            </a:pathLst>
          </a:custGeom>
          <a:solidFill>
            <a:srgbClr val="F47F4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80" name="Google Shape;280;g20911b68cae_3_188"/>
          <p:cNvPicPr preferRelativeResize="0"/>
          <p:nvPr/>
        </p:nvPicPr>
        <p:blipFill rotWithShape="1">
          <a:blip r:embed="rId3">
            <a:alphaModFix/>
          </a:blip>
          <a:srcRect b="0" l="-5330" r="5330" t="0"/>
          <a:stretch/>
        </p:blipFill>
        <p:spPr>
          <a:xfrm>
            <a:off x="2403775" y="4922925"/>
            <a:ext cx="3265450" cy="159852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g20911b68cae_3_188"/>
          <p:cNvSpPr txBox="1"/>
          <p:nvPr/>
        </p:nvSpPr>
        <p:spPr>
          <a:xfrm>
            <a:off x="719250" y="4224325"/>
            <a:ext cx="7527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1" lang="en-US" sz="2200" u="none" cap="none" strike="noStrike">
                <a:solidFill>
                  <a:srgbClr val="4C9399"/>
                </a:solidFill>
                <a:latin typeface="Roboto"/>
                <a:ea typeface="Roboto"/>
                <a:cs typeface="Roboto"/>
                <a:sym typeface="Roboto"/>
              </a:rPr>
              <a:t>Thank you for your work to bring more joy to students’ lives!</a:t>
            </a:r>
            <a:endParaRPr b="0" i="1" sz="2200" u="none" cap="none" strike="noStrike">
              <a:solidFill>
                <a:srgbClr val="4C93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2" name="Google Shape;282;g20911b68cae_3_188"/>
          <p:cNvSpPr txBox="1"/>
          <p:nvPr/>
        </p:nvSpPr>
        <p:spPr>
          <a:xfrm>
            <a:off x="498750" y="1212825"/>
            <a:ext cx="70755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US" sz="4400">
                <a:solidFill>
                  <a:srgbClr val="F47F45"/>
                </a:solidFill>
                <a:latin typeface="Roboto"/>
                <a:ea typeface="Roboto"/>
                <a:cs typeface="Roboto"/>
                <a:sym typeface="Roboto"/>
              </a:rPr>
              <a:t>A Guide to Implementing</a:t>
            </a:r>
            <a:endParaRPr b="1" sz="4400">
              <a:solidFill>
                <a:srgbClr val="F47F4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US" sz="4400">
                <a:solidFill>
                  <a:srgbClr val="F47F45"/>
                </a:solidFill>
                <a:latin typeface="Roboto"/>
                <a:ea typeface="Roboto"/>
                <a:cs typeface="Roboto"/>
                <a:sym typeface="Roboto"/>
              </a:rPr>
              <a:t>Best Practices</a:t>
            </a:r>
            <a:endParaRPr b="1" sz="4400">
              <a:solidFill>
                <a:srgbClr val="F47F4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US" sz="4400">
                <a:solidFill>
                  <a:srgbClr val="F47F45"/>
                </a:solidFill>
                <a:latin typeface="Roboto"/>
                <a:ea typeface="Roboto"/>
                <a:cs typeface="Roboto"/>
                <a:sym typeface="Roboto"/>
              </a:rPr>
              <a:t>across a</a:t>
            </a:r>
            <a:endParaRPr b="1" sz="4400">
              <a:solidFill>
                <a:srgbClr val="F47F4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US" sz="4400">
                <a:solidFill>
                  <a:srgbClr val="F47F45"/>
                </a:solidFill>
                <a:latin typeface="Roboto"/>
                <a:ea typeface="Roboto"/>
                <a:cs typeface="Roboto"/>
                <a:sym typeface="Roboto"/>
              </a:rPr>
              <a:t>MTSS</a:t>
            </a:r>
            <a:r>
              <a:rPr b="1" i="0" lang="en-US" sz="4400" u="none" cap="none" strike="noStrike">
                <a:solidFill>
                  <a:srgbClr val="F47F4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1" i="0" sz="4400" u="none" cap="none" strike="noStrike">
              <a:solidFill>
                <a:srgbClr val="F47F4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3" name="Google Shape;283;g20911b68cae_3_188"/>
          <p:cNvSpPr txBox="1"/>
          <p:nvPr/>
        </p:nvSpPr>
        <p:spPr>
          <a:xfrm>
            <a:off x="9852100" y="6138750"/>
            <a:ext cx="2375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Dec. 16, 2024</a:t>
            </a:r>
            <a:endParaRPr i="1"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0911b68cae_3_452"/>
          <p:cNvSpPr txBox="1"/>
          <p:nvPr>
            <p:ph type="title"/>
          </p:nvPr>
        </p:nvSpPr>
        <p:spPr>
          <a:xfrm>
            <a:off x="904200" y="573200"/>
            <a:ext cx="10383600" cy="1188600"/>
          </a:xfrm>
          <a:prstGeom prst="rect">
            <a:avLst/>
          </a:prstGeom>
          <a:solidFill>
            <a:srgbClr val="B6D2D4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en-US" sz="55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Wrap Up</a:t>
            </a:r>
            <a:endParaRPr b="1" sz="55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7" name="Google Shape;357;g20911b68cae_3_452"/>
          <p:cNvSpPr txBox="1"/>
          <p:nvPr>
            <p:ph idx="1" type="body"/>
          </p:nvPr>
        </p:nvSpPr>
        <p:spPr>
          <a:xfrm>
            <a:off x="904200" y="1589050"/>
            <a:ext cx="10383600" cy="52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i="1" sz="2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3315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08"/>
              <a:buFont typeface="Roboto"/>
              <a:buChar char="•"/>
            </a:pPr>
            <a:r>
              <a:rPr lang="en-US" sz="2908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Meeting follow-up: You will receive the speaker slides and a link to the video recording as well as to the Multi State Collaborative </a:t>
            </a:r>
            <a:r>
              <a:rPr lang="en-US" sz="2908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web landing page</a:t>
            </a:r>
            <a:endParaRPr sz="2908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908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13315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08"/>
              <a:buFont typeface="Roboto"/>
              <a:buChar char="•"/>
            </a:pPr>
            <a:r>
              <a:rPr lang="en-US" sz="2908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First Quarter 2025 Collaborative topic, date, and time TBD in late January.</a:t>
            </a:r>
            <a:endParaRPr sz="2908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18"/>
              <a:buNone/>
            </a:pPr>
            <a:r>
              <a:rPr lang="en-US" sz="292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endParaRPr sz="2929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FF"/>
        </a:solidFill>
      </p:bgPr>
    </p:bg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043a3d0dd8_0_0"/>
          <p:cNvSpPr txBox="1"/>
          <p:nvPr>
            <p:ph type="title"/>
          </p:nvPr>
        </p:nvSpPr>
        <p:spPr>
          <a:xfrm>
            <a:off x="0" y="0"/>
            <a:ext cx="12192000" cy="810900"/>
          </a:xfrm>
          <a:prstGeom prst="rect">
            <a:avLst/>
          </a:prstGeom>
          <a:solidFill>
            <a:srgbClr val="55A5AB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5500">
                <a:solidFill>
                  <a:srgbClr val="073763"/>
                </a:solidFill>
              </a:rPr>
              <a:t>md</a:t>
            </a:r>
            <a:r>
              <a:rPr b="1" lang="en-US" sz="5500">
                <a:solidFill>
                  <a:srgbClr val="073763"/>
                </a:solidFill>
              </a:rPr>
              <a:t>logix</a:t>
            </a:r>
            <a:r>
              <a:rPr lang="en-US" sz="5500">
                <a:solidFill>
                  <a:srgbClr val="073763"/>
                </a:solidFill>
              </a:rPr>
              <a:t>.com</a:t>
            </a:r>
            <a:endParaRPr sz="5500">
              <a:solidFill>
                <a:srgbClr val="073763"/>
              </a:solidFill>
            </a:endParaRPr>
          </a:p>
        </p:txBody>
      </p:sp>
      <p:sp>
        <p:nvSpPr>
          <p:cNvPr id="363" name="Google Shape;363;g3043a3d0dd8_0_0"/>
          <p:cNvSpPr txBox="1"/>
          <p:nvPr>
            <p:ph idx="1" type="body"/>
          </p:nvPr>
        </p:nvSpPr>
        <p:spPr>
          <a:xfrm>
            <a:off x="554133" y="2186444"/>
            <a:ext cx="15147600" cy="59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364" name="Google Shape;364;g3043a3d0dd8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10778"/>
            <a:ext cx="12192005" cy="6149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0911b68cae_3_630"/>
          <p:cNvSpPr txBox="1"/>
          <p:nvPr>
            <p:ph type="title"/>
          </p:nvPr>
        </p:nvSpPr>
        <p:spPr>
          <a:xfrm>
            <a:off x="609600" y="273600"/>
            <a:ext cx="66795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1" lang="en-US" sz="5900">
                <a:solidFill>
                  <a:srgbClr val="6DB2B7"/>
                </a:solidFill>
              </a:rPr>
              <a:t>Team</a:t>
            </a:r>
            <a:r>
              <a:rPr b="1" lang="en-US" sz="5900">
                <a:solidFill>
                  <a:srgbClr val="F7731A"/>
                </a:solidFill>
              </a:rPr>
              <a:t> </a:t>
            </a:r>
            <a:r>
              <a:rPr lang="en-US" sz="5900">
                <a:solidFill>
                  <a:srgbClr val="F7731A"/>
                </a:solidFill>
              </a:rPr>
              <a:t>bh</a:t>
            </a:r>
            <a:r>
              <a:rPr b="1" lang="en-US" sz="5900">
                <a:solidFill>
                  <a:srgbClr val="F7731A"/>
                </a:solidFill>
              </a:rPr>
              <a:t>works</a:t>
            </a:r>
            <a:endParaRPr b="1" sz="5900">
              <a:solidFill>
                <a:srgbClr val="F7731A"/>
              </a:solidFill>
            </a:endParaRPr>
          </a:p>
        </p:txBody>
      </p:sp>
      <p:sp>
        <p:nvSpPr>
          <p:cNvPr id="370" name="Google Shape;370;g20911b68cae_3_630"/>
          <p:cNvSpPr txBox="1"/>
          <p:nvPr>
            <p:ph idx="1" type="body"/>
          </p:nvPr>
        </p:nvSpPr>
        <p:spPr>
          <a:xfrm>
            <a:off x="609600" y="1354875"/>
            <a:ext cx="7357500" cy="55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Dana Walburn, LCSW, Behavioral Health Program Manager,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dwalburn@mdlogix.com</a:t>
            </a:r>
            <a:r>
              <a:rPr lang="en-US"/>
              <a:t> or 775-742-0040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Marjorie McKee, VP, marketing and communications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u="sng">
                <a:solidFill>
                  <a:srgbClr val="6DB2B7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marjoriem@mdlogix.com</a:t>
            </a:r>
            <a:r>
              <a:rPr lang="en-US">
                <a:solidFill>
                  <a:srgbClr val="6DB2B7"/>
                </a:solidFill>
              </a:rPr>
              <a:t> </a:t>
            </a:r>
            <a:r>
              <a:rPr lang="en-US"/>
              <a:t>or 571-253-0567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>
                <a:solidFill>
                  <a:srgbClr val="000000"/>
                </a:solidFill>
              </a:rPr>
              <a:t>Website:</a:t>
            </a:r>
            <a:r>
              <a:rPr lang="en-US">
                <a:solidFill>
                  <a:srgbClr val="000000"/>
                </a:solidFill>
              </a:rPr>
              <a:t> mdlogix.com, with “Collaborative” page and “Schedule a Demo”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</a:pPr>
            <a:r>
              <a:rPr b="1" lang="en-US">
                <a:solidFill>
                  <a:srgbClr val="222222"/>
                </a:solidFill>
              </a:rPr>
              <a:t>LinkedIn:</a:t>
            </a:r>
            <a:r>
              <a:rPr lang="en-US">
                <a:solidFill>
                  <a:srgbClr val="222222"/>
                </a:solidFill>
              </a:rPr>
              <a:t> mdlogix</a:t>
            </a:r>
            <a:endParaRPr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400"/>
              <a:buNone/>
            </a:pPr>
            <a:r>
              <a:rPr b="1" lang="en-US">
                <a:solidFill>
                  <a:srgbClr val="222222"/>
                </a:solidFill>
              </a:rPr>
              <a:t>Facebook:</a:t>
            </a:r>
            <a:r>
              <a:rPr lang="en-US">
                <a:solidFill>
                  <a:srgbClr val="222222"/>
                </a:solidFill>
              </a:rPr>
              <a:t> mdlogix</a:t>
            </a:r>
            <a:endParaRPr>
              <a:solidFill>
                <a:srgbClr val="222222"/>
              </a:solidFill>
            </a:endParaRPr>
          </a:p>
        </p:txBody>
      </p:sp>
      <p:sp>
        <p:nvSpPr>
          <p:cNvPr id="371" name="Google Shape;371;g20911b68cae_3_630"/>
          <p:cNvSpPr/>
          <p:nvPr/>
        </p:nvSpPr>
        <p:spPr>
          <a:xfrm rot="10800000">
            <a:off x="7093206" y="133"/>
            <a:ext cx="5119500" cy="5857500"/>
          </a:xfrm>
          <a:prstGeom prst="triangle">
            <a:avLst>
              <a:gd fmla="val 51006" name="adj"/>
            </a:avLst>
          </a:prstGeom>
          <a:solidFill>
            <a:srgbClr val="4C93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72" name="Google Shape;372;g20911b68cae_3_630"/>
          <p:cNvSpPr/>
          <p:nvPr/>
        </p:nvSpPr>
        <p:spPr>
          <a:xfrm rot="10800000">
            <a:off x="10605307" y="1940"/>
            <a:ext cx="1620098" cy="4314471"/>
          </a:xfrm>
          <a:custGeom>
            <a:rect b="b" l="l" r="r" t="t"/>
            <a:pathLst>
              <a:path extrusionOk="0" h="4303712" w="1612038">
                <a:moveTo>
                  <a:pt x="0" y="4303600"/>
                </a:moveTo>
                <a:cubicBezTo>
                  <a:pt x="3181" y="2881729"/>
                  <a:pt x="19000" y="1421871"/>
                  <a:pt x="22181" y="0"/>
                </a:cubicBezTo>
                <a:lnTo>
                  <a:pt x="1612038" y="4303712"/>
                </a:lnTo>
                <a:lnTo>
                  <a:pt x="0" y="4303600"/>
                </a:lnTo>
                <a:close/>
              </a:path>
            </a:pathLst>
          </a:custGeom>
          <a:solidFill>
            <a:srgbClr val="B6D2D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73" name="Google Shape;373;g20911b68cae_3_630"/>
          <p:cNvSpPr/>
          <p:nvPr/>
        </p:nvSpPr>
        <p:spPr>
          <a:xfrm>
            <a:off x="7677150" y="4375648"/>
            <a:ext cx="4517282" cy="2484600"/>
          </a:xfrm>
          <a:custGeom>
            <a:rect b="b" l="l" r="r" t="t"/>
            <a:pathLst>
              <a:path extrusionOk="0" h="1968000" w="3860925">
                <a:moveTo>
                  <a:pt x="0" y="1968000"/>
                </a:moveTo>
                <a:lnTo>
                  <a:pt x="1122733" y="13583"/>
                </a:lnTo>
                <a:lnTo>
                  <a:pt x="3860925" y="0"/>
                </a:lnTo>
                <a:lnTo>
                  <a:pt x="3848100" y="1958475"/>
                </a:lnTo>
                <a:lnTo>
                  <a:pt x="0" y="1968000"/>
                </a:lnTo>
                <a:close/>
              </a:path>
            </a:pathLst>
          </a:custGeom>
          <a:solidFill>
            <a:srgbClr val="F47F4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1fbe97bba5_0_0"/>
          <p:cNvSpPr txBox="1"/>
          <p:nvPr>
            <p:ph idx="12" type="sldNum"/>
          </p:nvPr>
        </p:nvSpPr>
        <p:spPr>
          <a:xfrm>
            <a:off x="15040767" y="8268783"/>
            <a:ext cx="975600" cy="699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0911b68cae_3_272"/>
          <p:cNvSpPr txBox="1"/>
          <p:nvPr>
            <p:ph type="title"/>
          </p:nvPr>
        </p:nvSpPr>
        <p:spPr>
          <a:xfrm>
            <a:off x="609600" y="273600"/>
            <a:ext cx="1097250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1" lang="en-US">
                <a:solidFill>
                  <a:srgbClr val="55A5AB"/>
                </a:solidFill>
              </a:rPr>
              <a:t>4th</a:t>
            </a:r>
            <a:r>
              <a:rPr b="1" lang="en-US">
                <a:solidFill>
                  <a:srgbClr val="55A5AB"/>
                </a:solidFill>
              </a:rPr>
              <a:t> Quarter Multi State Collaborative Meeting</a:t>
            </a:r>
            <a:endParaRPr b="1">
              <a:solidFill>
                <a:srgbClr val="55A5AB"/>
              </a:solidFill>
            </a:endParaRPr>
          </a:p>
        </p:txBody>
      </p:sp>
      <p:sp>
        <p:nvSpPr>
          <p:cNvPr id="289" name="Google Shape;289;g20911b68cae_3_272"/>
          <p:cNvSpPr txBox="1"/>
          <p:nvPr>
            <p:ph idx="1" type="body"/>
          </p:nvPr>
        </p:nvSpPr>
        <p:spPr>
          <a:xfrm>
            <a:off x="609600" y="1604640"/>
            <a:ext cx="10972500" cy="39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800">
                <a:solidFill>
                  <a:srgbClr val="000000"/>
                </a:solidFill>
              </a:rPr>
              <a:t>The Multi State Collaborative, organized by mdlogix,</a:t>
            </a:r>
            <a:r>
              <a:rPr i="1" lang="en-US" sz="2800">
                <a:solidFill>
                  <a:srgbClr val="000000"/>
                </a:solidFill>
              </a:rPr>
              <a:t> home of the </a:t>
            </a:r>
            <a:r>
              <a:rPr i="1" lang="en-US" sz="2800" u="sng">
                <a:solidFill>
                  <a:srgbClr val="F7731A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bh</a:t>
            </a:r>
            <a:r>
              <a:rPr b="1" i="1" lang="en-US" sz="2800" u="sng">
                <a:solidFill>
                  <a:srgbClr val="F7731A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works</a:t>
            </a:r>
            <a:r>
              <a:rPr i="1" lang="en-US" sz="2800" u="sng">
                <a:solidFill>
                  <a:srgbClr val="000000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student mental health software system</a:t>
            </a:r>
            <a:r>
              <a:rPr lang="en-US" sz="2800">
                <a:solidFill>
                  <a:srgbClr val="000000"/>
                </a:solidFill>
              </a:rPr>
              <a:t>, was established in spring 2022 to enable those working to prevent, treat, and solve youth behavioral and mental health issues to collectively share best practices across states. </a:t>
            </a:r>
            <a:endParaRPr sz="2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800">
                <a:solidFill>
                  <a:srgbClr val="000000"/>
                </a:solidFill>
              </a:rPr>
              <a:t>The collaborative meets every quarter (invitation only) for one hour on pressing topics chosen by the group. Its web page is</a:t>
            </a:r>
            <a:endParaRPr sz="2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800" u="sng">
                <a:solidFill>
                  <a:srgbClr val="F7731A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https://mdlogix.com/community/</a:t>
            </a:r>
            <a:endParaRPr sz="2800">
              <a:solidFill>
                <a:srgbClr val="F7731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400"/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0911b68cae_3_356"/>
          <p:cNvSpPr txBox="1"/>
          <p:nvPr>
            <p:ph type="title"/>
          </p:nvPr>
        </p:nvSpPr>
        <p:spPr>
          <a:xfrm>
            <a:off x="609600" y="273600"/>
            <a:ext cx="1097250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610"/>
              <a:buFont typeface="Calibri"/>
              <a:buNone/>
            </a:pPr>
            <a:r>
              <a:rPr b="1" lang="en-US" sz="2890">
                <a:solidFill>
                  <a:srgbClr val="FF7610"/>
                </a:solidFill>
              </a:rPr>
              <a:t>The Bigger Picture: Improve Mental Health &amp; Save Lives</a:t>
            </a:r>
            <a:endParaRPr b="1" sz="2890">
              <a:solidFill>
                <a:srgbClr val="FF761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3600">
              <a:solidFill>
                <a:srgbClr val="25866E"/>
              </a:solidFill>
            </a:endParaRPr>
          </a:p>
        </p:txBody>
      </p:sp>
      <p:sp>
        <p:nvSpPr>
          <p:cNvPr id="295" name="Google Shape;295;g20911b68cae_3_356"/>
          <p:cNvSpPr txBox="1"/>
          <p:nvPr>
            <p:ph idx="1" type="body"/>
          </p:nvPr>
        </p:nvSpPr>
        <p:spPr>
          <a:xfrm>
            <a:off x="609600" y="1047890"/>
            <a:ext cx="10972500" cy="39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000">
                <a:solidFill>
                  <a:srgbClr val="FFFFFF"/>
                </a:solidFill>
              </a:rPr>
              <a:t>Share resources for grants and other funding source/availability  (Project AWARE; GLS; etc.)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000">
                <a:solidFill>
                  <a:srgbClr val="FFFFFF"/>
                </a:solidFill>
              </a:rPr>
              <a:t>Share resources for grants and other funding source/availability  (Project AWARE; GLS; etc.)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6" name="Google Shape;296;g20911b68cae_3_356"/>
          <p:cNvGrpSpPr/>
          <p:nvPr/>
        </p:nvGrpSpPr>
        <p:grpSpPr>
          <a:xfrm>
            <a:off x="-233" y="1047908"/>
            <a:ext cx="12192653" cy="735982"/>
            <a:chOff x="9" y="748350"/>
            <a:chExt cx="3201600" cy="552000"/>
          </a:xfrm>
        </p:grpSpPr>
        <p:sp>
          <p:nvSpPr>
            <p:cNvPr id="297" name="Google Shape;297;g20911b68cae_3_356"/>
            <p:cNvSpPr/>
            <p:nvPr/>
          </p:nvSpPr>
          <p:spPr>
            <a:xfrm>
              <a:off x="9" y="748350"/>
              <a:ext cx="3201600" cy="552000"/>
            </a:xfrm>
            <a:prstGeom prst="chevron">
              <a:avLst>
                <a:gd fmla="val 50000" name="adj"/>
              </a:avLst>
            </a:prstGeom>
            <a:solidFill>
              <a:srgbClr val="55A5AB"/>
            </a:solidFill>
            <a:ln>
              <a:noFill/>
            </a:ln>
          </p:spPr>
          <p:txBody>
            <a:bodyPr anchorCtr="0" anchor="ctr" bIns="121900" lIns="120000" spcFirstLastPara="1" rIns="120000" wrap="square" tIns="1219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Share Best Practices in: Referral; Screening &amp; Assessments; Safety Planning; Care Management/Coordination; Billing; Reporting  </a:t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g20911b68cae_3_356"/>
            <p:cNvSpPr/>
            <p:nvPr/>
          </p:nvSpPr>
          <p:spPr>
            <a:xfrm flipH="1">
              <a:off x="165120" y="1045440"/>
              <a:ext cx="31800" cy="195900"/>
            </a:xfrm>
            <a:prstGeom prst="rect">
              <a:avLst/>
            </a:prstGeom>
            <a:solidFill>
              <a:srgbClr val="55A5AB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9" name="Google Shape;299;g20911b68cae_3_356"/>
          <p:cNvSpPr/>
          <p:nvPr/>
        </p:nvSpPr>
        <p:spPr>
          <a:xfrm>
            <a:off x="-458" y="1783893"/>
            <a:ext cx="12192600" cy="554100"/>
          </a:xfrm>
          <a:prstGeom prst="chevron">
            <a:avLst>
              <a:gd fmla="val 50000" name="adj"/>
            </a:avLst>
          </a:prstGeom>
          <a:solidFill>
            <a:srgbClr val="55A5AB"/>
          </a:solidFill>
          <a:ln>
            <a:noFill/>
          </a:ln>
        </p:spPr>
        <p:txBody>
          <a:bodyPr anchorCtr="0" anchor="ctr" bIns="121900" lIns="120000" spcFirstLastPara="1" rIns="1200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n-US" sz="2000" u="none" cap="none" strike="noStrike">
                <a:solidFill>
                  <a:srgbClr val="FF7610"/>
                </a:solidFill>
                <a:latin typeface="Roboto"/>
                <a:ea typeface="Roboto"/>
                <a:cs typeface="Roboto"/>
                <a:sym typeface="Roboto"/>
              </a:rPr>
              <a:t>bhworks </a:t>
            </a:r>
            <a:r>
              <a:rPr b="0" i="0" lang="en-US" sz="2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software platform</a:t>
            </a:r>
            <a:r>
              <a:rPr b="0" i="0" lang="en-US" sz="2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as the integrated technology infrastructure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g20911b68cae_3_356"/>
          <p:cNvSpPr/>
          <p:nvPr/>
        </p:nvSpPr>
        <p:spPr>
          <a:xfrm>
            <a:off x="-150" y="2338005"/>
            <a:ext cx="12192000" cy="554100"/>
          </a:xfrm>
          <a:prstGeom prst="chevron">
            <a:avLst>
              <a:gd fmla="val 50000" name="adj"/>
            </a:avLst>
          </a:prstGeom>
          <a:solidFill>
            <a:srgbClr val="55A5AB"/>
          </a:solidFill>
          <a:ln>
            <a:noFill/>
          </a:ln>
        </p:spPr>
        <p:txBody>
          <a:bodyPr anchorCtr="0" anchor="ctr" bIns="121900" lIns="120000" spcFirstLastPara="1" rIns="1200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Share resources for grants and other funding source/availability  (Project AWARE; GLS; etc.)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g20911b68cae_3_356"/>
          <p:cNvSpPr/>
          <p:nvPr/>
        </p:nvSpPr>
        <p:spPr>
          <a:xfrm>
            <a:off x="-104342" y="2892092"/>
            <a:ext cx="12198300" cy="554100"/>
          </a:xfrm>
          <a:prstGeom prst="chevron">
            <a:avLst>
              <a:gd fmla="val 50000" name="adj"/>
            </a:avLst>
          </a:prstGeom>
          <a:solidFill>
            <a:srgbClr val="55A5AB"/>
          </a:solidFill>
          <a:ln>
            <a:noFill/>
          </a:ln>
        </p:spPr>
        <p:txBody>
          <a:bodyPr anchorCtr="0" anchor="ctr" bIns="121900" lIns="120000" spcFirstLastPara="1" rIns="1200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Share national policy and leading evidence-based trainings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" name="Google Shape;302;g20911b68cae_3_3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15562" y="4595650"/>
            <a:ext cx="4014589" cy="195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1fb0ca2f6a_0_23"/>
          <p:cNvSpPr txBox="1"/>
          <p:nvPr>
            <p:ph type="title"/>
          </p:nvPr>
        </p:nvSpPr>
        <p:spPr>
          <a:xfrm>
            <a:off x="609600" y="273600"/>
            <a:ext cx="10972500" cy="114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073763"/>
                </a:solidFill>
              </a:rPr>
              <a:t>16 States Represented Today</a:t>
            </a:r>
            <a:endParaRPr b="1">
              <a:solidFill>
                <a:srgbClr val="073763"/>
              </a:solidFill>
            </a:endParaRPr>
          </a:p>
        </p:txBody>
      </p:sp>
      <p:sp>
        <p:nvSpPr>
          <p:cNvPr id="309" name="Google Shape;309;g31fb0ca2f6a_0_23"/>
          <p:cNvSpPr txBox="1"/>
          <p:nvPr>
            <p:ph idx="1" type="body"/>
          </p:nvPr>
        </p:nvSpPr>
        <p:spPr>
          <a:xfrm>
            <a:off x="3546100" y="1639225"/>
            <a:ext cx="3027600" cy="282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Char char="●"/>
            </a:pPr>
            <a:r>
              <a:rPr lang="en-US">
                <a:solidFill>
                  <a:srgbClr val="222222"/>
                </a:solidFill>
              </a:rPr>
              <a:t>Arizona</a:t>
            </a:r>
            <a:endParaRPr>
              <a:solidFill>
                <a:srgbClr val="222222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>
                <a:solidFill>
                  <a:srgbClr val="222222"/>
                </a:solidFill>
              </a:rPr>
              <a:t>Arkansas</a:t>
            </a:r>
            <a:endParaRPr>
              <a:solidFill>
                <a:srgbClr val="222222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>
                <a:solidFill>
                  <a:srgbClr val="222222"/>
                </a:solidFill>
              </a:rPr>
              <a:t>California</a:t>
            </a:r>
            <a:endParaRPr>
              <a:solidFill>
                <a:srgbClr val="222222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Char char="●"/>
            </a:pPr>
            <a:r>
              <a:rPr lang="en-US">
                <a:solidFill>
                  <a:srgbClr val="222222"/>
                </a:solidFill>
              </a:rPr>
              <a:t>Colorado</a:t>
            </a:r>
            <a:endParaRPr>
              <a:solidFill>
                <a:srgbClr val="222222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Char char="●"/>
            </a:pPr>
            <a:r>
              <a:rPr lang="en-US">
                <a:solidFill>
                  <a:srgbClr val="222222"/>
                </a:solidFill>
              </a:rPr>
              <a:t>Delaware</a:t>
            </a:r>
            <a:endParaRPr>
              <a:solidFill>
                <a:srgbClr val="222222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Char char="●"/>
            </a:pPr>
            <a:r>
              <a:rPr lang="en-US">
                <a:solidFill>
                  <a:srgbClr val="222222"/>
                </a:solidFill>
              </a:rPr>
              <a:t>Georgia</a:t>
            </a:r>
            <a:endParaRPr>
              <a:solidFill>
                <a:srgbClr val="222222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>
                <a:solidFill>
                  <a:srgbClr val="222222"/>
                </a:solidFill>
              </a:rPr>
              <a:t>Hawaii</a:t>
            </a:r>
            <a:endParaRPr>
              <a:solidFill>
                <a:srgbClr val="222222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>
                <a:solidFill>
                  <a:srgbClr val="222222"/>
                </a:solidFill>
              </a:rPr>
              <a:t>Maryland</a:t>
            </a:r>
            <a:endParaRPr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2222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g31fb0ca2f6a_0_23"/>
          <p:cNvSpPr txBox="1"/>
          <p:nvPr/>
        </p:nvSpPr>
        <p:spPr>
          <a:xfrm>
            <a:off x="5837675" y="1551200"/>
            <a:ext cx="2927100" cy="35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Michigan</a:t>
            </a:r>
            <a:endParaRPr sz="24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Minnesota</a:t>
            </a:r>
            <a:endParaRPr sz="24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Nevada</a:t>
            </a:r>
            <a:endParaRPr sz="24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New Jersey</a:t>
            </a:r>
            <a:endParaRPr sz="24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New York</a:t>
            </a:r>
            <a:endParaRPr sz="24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Ohio</a:t>
            </a:r>
            <a:endParaRPr sz="24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Pennsylvania</a:t>
            </a:r>
            <a:endParaRPr sz="24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Vermont</a:t>
            </a:r>
            <a:endParaRPr sz="24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f0bf76e5d7_0_7"/>
          <p:cNvSpPr txBox="1"/>
          <p:nvPr>
            <p:ph type="title"/>
          </p:nvPr>
        </p:nvSpPr>
        <p:spPr>
          <a:xfrm>
            <a:off x="609600" y="273600"/>
            <a:ext cx="1097250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1" lang="en-US">
                <a:solidFill>
                  <a:srgbClr val="55A5AB"/>
                </a:solidFill>
              </a:rPr>
              <a:t>Tell Us Who You Are</a:t>
            </a:r>
            <a:endParaRPr b="1">
              <a:solidFill>
                <a:srgbClr val="55A5AB"/>
              </a:solidFill>
            </a:endParaRPr>
          </a:p>
        </p:txBody>
      </p:sp>
      <p:sp>
        <p:nvSpPr>
          <p:cNvPr id="317" name="Google Shape;317;g1f0bf76e5d7_0_7"/>
          <p:cNvSpPr txBox="1"/>
          <p:nvPr>
            <p:ph idx="1" type="body"/>
          </p:nvPr>
        </p:nvSpPr>
        <p:spPr>
          <a:xfrm>
            <a:off x="609600" y="1234425"/>
            <a:ext cx="10972500" cy="5512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In the chat, please put your name, organization, and state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Share with your colleagues what you are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 doing right! Others could adapt it.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During the presentations please put 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your questions in the chat and we will 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make sure they are addressed. 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We will also have time for discussion, 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comments, and questions.</a:t>
            </a:r>
            <a:endParaRPr/>
          </a:p>
        </p:txBody>
      </p:sp>
      <p:pic>
        <p:nvPicPr>
          <p:cNvPr id="318" name="Google Shape;318;g1f0bf76e5d7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8850" y="2012275"/>
            <a:ext cx="5476127" cy="3652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g31fb0ca2f6a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9275" y="152400"/>
            <a:ext cx="4522019" cy="6553201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g31fb0ca2f6a_0_8"/>
          <p:cNvSpPr txBox="1"/>
          <p:nvPr/>
        </p:nvSpPr>
        <p:spPr>
          <a:xfrm>
            <a:off x="7343075" y="2676300"/>
            <a:ext cx="3612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6" name="Google Shape;326;g31fb0ca2f6a_0_8"/>
          <p:cNvSpPr txBox="1"/>
          <p:nvPr/>
        </p:nvSpPr>
        <p:spPr>
          <a:xfrm>
            <a:off x="6183125" y="2676300"/>
            <a:ext cx="50739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12-page guide with 6 state leaders</a:t>
            </a:r>
            <a:endParaRPr b="1"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4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Emailed to participants last week</a:t>
            </a:r>
            <a:endParaRPr i="1" sz="24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4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Email </a:t>
            </a:r>
            <a:r>
              <a:rPr i="1" lang="en-US" sz="24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marjoriem@mdlogix.com</a:t>
            </a:r>
            <a:r>
              <a:rPr i="1" lang="en-US"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if you didn’t receive it</a:t>
            </a:r>
            <a:endParaRPr i="1" sz="24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0a3c0d12f0_0_9"/>
          <p:cNvSpPr/>
          <p:nvPr/>
        </p:nvSpPr>
        <p:spPr>
          <a:xfrm rot="10800000">
            <a:off x="7093206" y="133"/>
            <a:ext cx="5119500" cy="5857500"/>
          </a:xfrm>
          <a:prstGeom prst="triangle">
            <a:avLst>
              <a:gd fmla="val 51006" name="adj"/>
            </a:avLst>
          </a:prstGeom>
          <a:solidFill>
            <a:srgbClr val="4C93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33" name="Google Shape;333;g20a3c0d12f0_0_9"/>
          <p:cNvSpPr txBox="1"/>
          <p:nvPr>
            <p:ph idx="1" type="body"/>
          </p:nvPr>
        </p:nvSpPr>
        <p:spPr>
          <a:xfrm>
            <a:off x="508025" y="1157475"/>
            <a:ext cx="7989300" cy="51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-US" sz="2700">
                <a:latin typeface="Roboto"/>
                <a:ea typeface="Roboto"/>
                <a:cs typeface="Roboto"/>
                <a:sym typeface="Roboto"/>
              </a:rPr>
              <a:t>Dana Walburn, LCSW</a:t>
            </a:r>
            <a:endParaRPr b="1" sz="2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i="1" lang="en-US" sz="2700">
                <a:latin typeface="Roboto"/>
                <a:ea typeface="Roboto"/>
                <a:cs typeface="Roboto"/>
                <a:sym typeface="Roboto"/>
              </a:rPr>
              <a:t>Behavioral Health Program Manager</a:t>
            </a:r>
            <a:endParaRPr i="1" sz="2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00">
                <a:solidFill>
                  <a:srgbClr val="FF7610"/>
                </a:solidFill>
                <a:latin typeface="Roboto"/>
                <a:ea typeface="Roboto"/>
                <a:cs typeface="Roboto"/>
                <a:sym typeface="Roboto"/>
              </a:rPr>
              <a:t>bh</a:t>
            </a:r>
            <a:r>
              <a:rPr b="1" lang="en-US" sz="2700">
                <a:solidFill>
                  <a:srgbClr val="FF7610"/>
                </a:solidFill>
                <a:latin typeface="Roboto"/>
                <a:ea typeface="Roboto"/>
                <a:cs typeface="Roboto"/>
                <a:sym typeface="Roboto"/>
              </a:rPr>
              <a:t>works</a:t>
            </a:r>
            <a:r>
              <a:rPr lang="en-US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software</a:t>
            </a:r>
            <a:endParaRPr b="1" sz="2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2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b="1" lang="en-US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Kaci Fleetwood, M.Ed, BCBA, LBA</a:t>
            </a:r>
            <a:endParaRPr b="1" sz="2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i="1" lang="en-US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State Coordinator for MTSS, </a:t>
            </a:r>
            <a:r>
              <a:rPr i="1" lang="en-US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University of Nevada/Reno </a:t>
            </a:r>
            <a:endParaRPr i="1" sz="2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i="1" lang="en-US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Principal Investigator,</a:t>
            </a:r>
            <a:r>
              <a:rPr lang="en-US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Nevada's Positive Behavioral Interventions and Supports (PBIS) Technical Assistance Center</a:t>
            </a:r>
            <a:endParaRPr i="1" sz="2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700">
              <a:latin typeface="Roboto"/>
              <a:ea typeface="Roboto"/>
              <a:cs typeface="Roboto"/>
              <a:sym typeface="Roboto"/>
            </a:endParaRPr>
          </a:p>
          <a:p>
            <a:pPr indent="0" lvl="0" marL="20319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-US" sz="2700">
                <a:latin typeface="Roboto"/>
                <a:ea typeface="Roboto"/>
                <a:cs typeface="Roboto"/>
                <a:sym typeface="Roboto"/>
              </a:rPr>
              <a:t> </a:t>
            </a:r>
            <a:endParaRPr sz="2700">
              <a:highlight>
                <a:srgbClr val="E69138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20319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700">
              <a:highlight>
                <a:srgbClr val="E69138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700">
              <a:highlight>
                <a:srgbClr val="E69138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4" name="Google Shape;334;g20a3c0d12f0_0_9"/>
          <p:cNvSpPr txBox="1"/>
          <p:nvPr>
            <p:ph type="ctrTitle"/>
          </p:nvPr>
        </p:nvSpPr>
        <p:spPr>
          <a:xfrm>
            <a:off x="1656875" y="212825"/>
            <a:ext cx="5021700" cy="1253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ill Sans"/>
              <a:buNone/>
            </a:pPr>
            <a:r>
              <a:rPr b="1" lang="en-US" sz="5300">
                <a:solidFill>
                  <a:srgbClr val="F47F45"/>
                </a:solidFill>
                <a:latin typeface="Roboto"/>
                <a:ea typeface="Roboto"/>
                <a:cs typeface="Roboto"/>
                <a:sym typeface="Roboto"/>
              </a:rPr>
              <a:t>Speakers</a:t>
            </a:r>
            <a:endParaRPr b="1" sz="5300">
              <a:solidFill>
                <a:srgbClr val="F47F4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5" name="Google Shape;335;g20a3c0d12f0_0_9"/>
          <p:cNvSpPr/>
          <p:nvPr/>
        </p:nvSpPr>
        <p:spPr>
          <a:xfrm>
            <a:off x="7674725" y="4373398"/>
            <a:ext cx="4517282" cy="2484600"/>
          </a:xfrm>
          <a:custGeom>
            <a:rect b="b" l="l" r="r" t="t"/>
            <a:pathLst>
              <a:path extrusionOk="0" h="1968000" w="3860925">
                <a:moveTo>
                  <a:pt x="0" y="1968000"/>
                </a:moveTo>
                <a:lnTo>
                  <a:pt x="1122733" y="13583"/>
                </a:lnTo>
                <a:lnTo>
                  <a:pt x="3860925" y="0"/>
                </a:lnTo>
                <a:lnTo>
                  <a:pt x="3848100" y="1958475"/>
                </a:lnTo>
                <a:lnTo>
                  <a:pt x="0" y="1968000"/>
                </a:lnTo>
                <a:close/>
              </a:path>
            </a:pathLst>
          </a:custGeom>
          <a:solidFill>
            <a:srgbClr val="F47F4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36" name="Google Shape;336;g20a3c0d12f0_0_9"/>
          <p:cNvSpPr/>
          <p:nvPr/>
        </p:nvSpPr>
        <p:spPr>
          <a:xfrm rot="10800000">
            <a:off x="10605307" y="1940"/>
            <a:ext cx="1620098" cy="4314471"/>
          </a:xfrm>
          <a:custGeom>
            <a:rect b="b" l="l" r="r" t="t"/>
            <a:pathLst>
              <a:path extrusionOk="0" h="4303712" w="1612038">
                <a:moveTo>
                  <a:pt x="0" y="4303600"/>
                </a:moveTo>
                <a:cubicBezTo>
                  <a:pt x="3181" y="2881729"/>
                  <a:pt x="19000" y="1421871"/>
                  <a:pt x="22181" y="0"/>
                </a:cubicBezTo>
                <a:lnTo>
                  <a:pt x="1612038" y="4303712"/>
                </a:lnTo>
                <a:lnTo>
                  <a:pt x="0" y="4303600"/>
                </a:lnTo>
                <a:close/>
              </a:path>
            </a:pathLst>
          </a:custGeom>
          <a:solidFill>
            <a:srgbClr val="B6D2D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2"/>
          <p:cNvSpPr/>
          <p:nvPr/>
        </p:nvSpPr>
        <p:spPr>
          <a:xfrm rot="10800000">
            <a:off x="7093227" y="-2"/>
            <a:ext cx="5119479" cy="5857635"/>
          </a:xfrm>
          <a:prstGeom prst="triangle">
            <a:avLst>
              <a:gd fmla="val 51006" name="adj"/>
            </a:avLst>
          </a:prstGeom>
          <a:solidFill>
            <a:srgbClr val="4C93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43" name="Google Shape;343;p22"/>
          <p:cNvSpPr txBox="1"/>
          <p:nvPr>
            <p:ph type="title"/>
          </p:nvPr>
        </p:nvSpPr>
        <p:spPr>
          <a:xfrm>
            <a:off x="415525" y="1834188"/>
            <a:ext cx="6677700" cy="2482200"/>
          </a:xfrm>
          <a:prstGeom prst="rect">
            <a:avLst/>
          </a:prstGeom>
          <a:solidFill>
            <a:srgbClr val="F2F2F2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Roboto"/>
              <a:buNone/>
            </a:pPr>
            <a:r>
              <a:rPr b="1" lang="en-US" sz="4400">
                <a:solidFill>
                  <a:srgbClr val="F7731A"/>
                </a:solidFill>
                <a:latin typeface="Roboto"/>
                <a:ea typeface="Roboto"/>
                <a:cs typeface="Roboto"/>
                <a:sym typeface="Roboto"/>
              </a:rPr>
              <a:t>Questions, Discussion,</a:t>
            </a:r>
            <a:endParaRPr b="1" sz="4400">
              <a:solidFill>
                <a:srgbClr val="F7731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Roboto"/>
              <a:buNone/>
            </a:pPr>
            <a:r>
              <a:rPr b="1" lang="en-US" sz="4400">
                <a:solidFill>
                  <a:srgbClr val="F7731A"/>
                </a:solidFill>
                <a:latin typeface="Roboto"/>
                <a:ea typeface="Roboto"/>
                <a:cs typeface="Roboto"/>
                <a:sym typeface="Roboto"/>
              </a:rPr>
              <a:t>Share Experiences</a:t>
            </a:r>
            <a:endParaRPr b="1" sz="4400">
              <a:solidFill>
                <a:srgbClr val="F7731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4" name="Google Shape;344;p22"/>
          <p:cNvSpPr/>
          <p:nvPr/>
        </p:nvSpPr>
        <p:spPr>
          <a:xfrm>
            <a:off x="7677150" y="4375648"/>
            <a:ext cx="4514850" cy="2482351"/>
          </a:xfrm>
          <a:custGeom>
            <a:rect b="b" l="l" r="r" t="t"/>
            <a:pathLst>
              <a:path extrusionOk="0" h="1968000" w="3860925">
                <a:moveTo>
                  <a:pt x="0" y="1968000"/>
                </a:moveTo>
                <a:lnTo>
                  <a:pt x="1122733" y="13583"/>
                </a:lnTo>
                <a:lnTo>
                  <a:pt x="3860925" y="0"/>
                </a:lnTo>
                <a:lnTo>
                  <a:pt x="3848100" y="1958475"/>
                </a:lnTo>
                <a:lnTo>
                  <a:pt x="0" y="1968000"/>
                </a:lnTo>
                <a:close/>
              </a:path>
            </a:pathLst>
          </a:custGeom>
          <a:solidFill>
            <a:srgbClr val="F47F4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45" name="Google Shape;345;p22"/>
          <p:cNvSpPr/>
          <p:nvPr/>
        </p:nvSpPr>
        <p:spPr>
          <a:xfrm rot="10800000">
            <a:off x="10605297" y="-4"/>
            <a:ext cx="1620108" cy="4316415"/>
          </a:xfrm>
          <a:custGeom>
            <a:rect b="b" l="l" r="r" t="t"/>
            <a:pathLst>
              <a:path extrusionOk="0" h="4303712" w="1612038">
                <a:moveTo>
                  <a:pt x="0" y="4303600"/>
                </a:moveTo>
                <a:cubicBezTo>
                  <a:pt x="3181" y="2881729"/>
                  <a:pt x="19000" y="1421871"/>
                  <a:pt x="22181" y="0"/>
                </a:cubicBezTo>
                <a:lnTo>
                  <a:pt x="1612038" y="4303712"/>
                </a:lnTo>
                <a:lnTo>
                  <a:pt x="0" y="4303600"/>
                </a:lnTo>
                <a:close/>
              </a:path>
            </a:pathLst>
          </a:custGeom>
          <a:solidFill>
            <a:srgbClr val="B6D2D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g31fb0ca2f6a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4825" y="152400"/>
            <a:ext cx="5062347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cean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2019-05-28T13:13:12Z</dcterms:created>
  <dc:creator>Bauer, Kevin (DHHS)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0x01010056E68C7DD31A3E40992C2951F0B695E1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MSIP_Label_3a2fed65-62e7-46ea-af74-187e0c17143a_Enabled">
    <vt:lpwstr>true</vt:lpwstr>
  </property>
  <property fmtid="{D5CDD505-2E9C-101B-9397-08002B2CF9AE}" pid="9" name="MSIP_Label_3a2fed65-62e7-46ea-af74-187e0c17143a_SetDate">
    <vt:lpwstr>2021-08-12T14:24:09Z</vt:lpwstr>
  </property>
  <property fmtid="{D5CDD505-2E9C-101B-9397-08002B2CF9AE}" pid="10" name="MSIP_Label_3a2fed65-62e7-46ea-af74-187e0c17143a_Method">
    <vt:lpwstr>Privileged</vt:lpwstr>
  </property>
  <property fmtid="{D5CDD505-2E9C-101B-9397-08002B2CF9AE}" pid="11" name="MSIP_Label_3a2fed65-62e7-46ea-af74-187e0c17143a_Name">
    <vt:lpwstr>3a2fed65-62e7-46ea-af74-187e0c17143a</vt:lpwstr>
  </property>
  <property fmtid="{D5CDD505-2E9C-101B-9397-08002B2CF9AE}" pid="12" name="MSIP_Label_3a2fed65-62e7-46ea-af74-187e0c17143a_SiteId">
    <vt:lpwstr>d5fb7087-3777-42ad-966a-892ef47225d1</vt:lpwstr>
  </property>
  <property fmtid="{D5CDD505-2E9C-101B-9397-08002B2CF9AE}" pid="13" name="MSIP_Label_3a2fed65-62e7-46ea-af74-187e0c17143a_ActionId">
    <vt:lpwstr>785dcad0-d103-4c85-a761-932e9873eab3</vt:lpwstr>
  </property>
  <property fmtid="{D5CDD505-2E9C-101B-9397-08002B2CF9AE}" pid="14" name="MSIP_Label_3a2fed65-62e7-46ea-af74-187e0c17143a_ContentBits">
    <vt:lpwstr>0</vt:lpwstr>
  </property>
</Properties>
</file>